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2" r:id="rId2"/>
    <p:sldId id="264" r:id="rId3"/>
    <p:sldId id="308" r:id="rId4"/>
    <p:sldId id="299" r:id="rId5"/>
    <p:sldId id="309" r:id="rId6"/>
    <p:sldId id="313" r:id="rId7"/>
    <p:sldId id="315" r:id="rId8"/>
    <p:sldId id="317" r:id="rId9"/>
    <p:sldId id="312" r:id="rId10"/>
    <p:sldId id="314" r:id="rId11"/>
    <p:sldId id="310" r:id="rId12"/>
    <p:sldId id="334" r:id="rId13"/>
    <p:sldId id="333" r:id="rId14"/>
  </p:sldIdLst>
  <p:sldSz cx="9906000" cy="6858000" type="A4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วรนน วงศ์สิทธิสกุล" initials="วว" lastIdx="1" clrIdx="0">
    <p:extLst>
      <p:ext uri="{19B8F6BF-5375-455C-9EA6-DF929625EA0E}">
        <p15:presenceInfo xmlns:p15="http://schemas.microsoft.com/office/powerpoint/2012/main" userId="S::WORANON-W@o365.rmutp.ac.th::dc2039f6-4d6b-48e0-ada8-2fd4c4dba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5D9"/>
    <a:srgbClr val="E39A00"/>
    <a:srgbClr val="E5D88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87971" autoAdjust="0"/>
  </p:normalViewPr>
  <p:slideViewPr>
    <p:cSldViewPr>
      <p:cViewPr varScale="1">
        <p:scale>
          <a:sx n="74" d="100"/>
          <a:sy n="74" d="100"/>
        </p:scale>
        <p:origin x="1709" y="4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79276352832137E-2"/>
          <c:y val="4.2562411375932203E-2"/>
          <c:w val="0.89262634655219175"/>
          <c:h val="0.674539883167773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ดัชนีผลผลิต (มูลค่าเพิ่ม)</c:v>
                </c:pt>
              </c:strCache>
            </c:strRef>
          </c:tx>
          <c:cat>
            <c:numRef>
              <c:f>Sheet1!$A$19:$A$78</c:f>
              <c:numCache>
                <c:formatCode>[$-409]mmm\-yy;@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  <c:pt idx="31" formatCode="mmm\-yy">
                  <c:v>22859</c:v>
                </c:pt>
                <c:pt idx="32" formatCode="mmm\-yy">
                  <c:v>22890</c:v>
                </c:pt>
                <c:pt idx="33" formatCode="mmm\-yy">
                  <c:v>22920</c:v>
                </c:pt>
                <c:pt idx="34" formatCode="mmm\-yy">
                  <c:v>22951</c:v>
                </c:pt>
                <c:pt idx="35" formatCode="mmm\-yy">
                  <c:v>22981</c:v>
                </c:pt>
                <c:pt idx="36" formatCode="mmm\-yy">
                  <c:v>23012</c:v>
                </c:pt>
                <c:pt idx="37" formatCode="mmm\-yy">
                  <c:v>23043</c:v>
                </c:pt>
                <c:pt idx="38" formatCode="mmm\-yy">
                  <c:v>23071</c:v>
                </c:pt>
                <c:pt idx="39" formatCode="mmm\-yy">
                  <c:v>23102</c:v>
                </c:pt>
                <c:pt idx="40" formatCode="mmm\-yy">
                  <c:v>23132</c:v>
                </c:pt>
                <c:pt idx="41" formatCode="mmm\-yy">
                  <c:v>23163</c:v>
                </c:pt>
                <c:pt idx="42" formatCode="mmm\-yy">
                  <c:v>23193</c:v>
                </c:pt>
                <c:pt idx="43" formatCode="mmm\-yy">
                  <c:v>23224</c:v>
                </c:pt>
                <c:pt idx="44" formatCode="mmm\-yy">
                  <c:v>23255</c:v>
                </c:pt>
                <c:pt idx="45" formatCode="mmm\-yy">
                  <c:v>23285</c:v>
                </c:pt>
                <c:pt idx="46" formatCode="mmm\-yy">
                  <c:v>23316</c:v>
                </c:pt>
                <c:pt idx="47" formatCode="mmm\-yy">
                  <c:v>23346</c:v>
                </c:pt>
                <c:pt idx="48" formatCode="mmm\-yy">
                  <c:v>23377</c:v>
                </c:pt>
                <c:pt idx="49" formatCode="mmm\-yy">
                  <c:v>23408</c:v>
                </c:pt>
                <c:pt idx="50" formatCode="mmm\-yy">
                  <c:v>23437</c:v>
                </c:pt>
                <c:pt idx="51" formatCode="mmm\-yy">
                  <c:v>23468</c:v>
                </c:pt>
                <c:pt idx="52" formatCode="mmm\-yy">
                  <c:v>23498</c:v>
                </c:pt>
                <c:pt idx="53" formatCode="mmm\-yy">
                  <c:v>23529</c:v>
                </c:pt>
                <c:pt idx="54" formatCode="mmm\-yy">
                  <c:v>23559</c:v>
                </c:pt>
                <c:pt idx="55" formatCode="mmm\-yy">
                  <c:v>23590</c:v>
                </c:pt>
                <c:pt idx="56" formatCode="mmm\-yy">
                  <c:v>23621</c:v>
                </c:pt>
                <c:pt idx="57" formatCode="mmm\-yy">
                  <c:v>23651</c:v>
                </c:pt>
                <c:pt idx="58" formatCode="mmm\-yy">
                  <c:v>23682</c:v>
                </c:pt>
                <c:pt idx="59" formatCode="mmm\-yy">
                  <c:v>23712</c:v>
                </c:pt>
              </c:numCache>
            </c:numRef>
          </c:cat>
          <c:val>
            <c:numRef>
              <c:f>Sheet1!$B$19:$B$78</c:f>
              <c:numCache>
                <c:formatCode>0.00</c:formatCode>
                <c:ptCount val="60"/>
                <c:pt idx="0">
                  <c:v>111.55788054504356</c:v>
                </c:pt>
                <c:pt idx="1">
                  <c:v>110.99757727645647</c:v>
                </c:pt>
                <c:pt idx="2">
                  <c:v>125.13376877643553</c:v>
                </c:pt>
                <c:pt idx="3">
                  <c:v>99.960298537530647</c:v>
                </c:pt>
                <c:pt idx="4">
                  <c:v>115.01742696709019</c:v>
                </c:pt>
                <c:pt idx="5" formatCode="General">
                  <c:v>111.76</c:v>
                </c:pt>
                <c:pt idx="6" formatCode="General">
                  <c:v>109.16</c:v>
                </c:pt>
                <c:pt idx="7" formatCode="General">
                  <c:v>112.94</c:v>
                </c:pt>
                <c:pt idx="8" formatCode="General">
                  <c:v>114.59</c:v>
                </c:pt>
                <c:pt idx="9" formatCode="General">
                  <c:v>109.31</c:v>
                </c:pt>
                <c:pt idx="10" formatCode="General">
                  <c:v>116.83</c:v>
                </c:pt>
                <c:pt idx="11" formatCode="General">
                  <c:v>109.88</c:v>
                </c:pt>
                <c:pt idx="12" formatCode="General">
                  <c:v>115.65</c:v>
                </c:pt>
                <c:pt idx="13" formatCode="General">
                  <c:v>117.26</c:v>
                </c:pt>
                <c:pt idx="14" formatCode="General">
                  <c:v>128.80000000000001</c:v>
                </c:pt>
                <c:pt idx="15" formatCode="General">
                  <c:v>103.28</c:v>
                </c:pt>
                <c:pt idx="16" formatCode="General">
                  <c:v>117.92</c:v>
                </c:pt>
                <c:pt idx="17" formatCode="General">
                  <c:v>115.9</c:v>
                </c:pt>
                <c:pt idx="18" formatCode="General">
                  <c:v>112.6</c:v>
                </c:pt>
                <c:pt idx="19" formatCode="General">
                  <c:v>113.04</c:v>
                </c:pt>
                <c:pt idx="20" formatCode="General">
                  <c:v>111.2</c:v>
                </c:pt>
                <c:pt idx="21" formatCode="General">
                  <c:v>112.79</c:v>
                </c:pt>
                <c:pt idx="22" formatCode="General">
                  <c:v>116.57</c:v>
                </c:pt>
                <c:pt idx="23" formatCode="General">
                  <c:v>112.54</c:v>
                </c:pt>
                <c:pt idx="24" formatCode="General">
                  <c:v>107.99</c:v>
                </c:pt>
                <c:pt idx="25" formatCode="General">
                  <c:v>105.24</c:v>
                </c:pt>
                <c:pt idx="26" formatCode="General">
                  <c:v>115.68</c:v>
                </c:pt>
                <c:pt idx="27" formatCode="General">
                  <c:v>95.91</c:v>
                </c:pt>
                <c:pt idx="28" formatCode="General">
                  <c:v>103.68</c:v>
                </c:pt>
                <c:pt idx="29" formatCode="General">
                  <c:v>100.49</c:v>
                </c:pt>
                <c:pt idx="30" formatCode="General">
                  <c:v>100.07</c:v>
                </c:pt>
                <c:pt idx="31" formatCode="General">
                  <c:v>100.58</c:v>
                </c:pt>
                <c:pt idx="32" formatCode="General">
                  <c:v>97.5</c:v>
                </c:pt>
                <c:pt idx="33" formatCode="General">
                  <c:v>95.7</c:v>
                </c:pt>
                <c:pt idx="34" formatCode="General">
                  <c:v>96.77</c:v>
                </c:pt>
                <c:pt idx="35" formatCode="General">
                  <c:v>99.02</c:v>
                </c:pt>
                <c:pt idx="36" formatCode="General">
                  <c:v>103.32</c:v>
                </c:pt>
                <c:pt idx="37" formatCode="General">
                  <c:v>100.59</c:v>
                </c:pt>
                <c:pt idx="38" formatCode="General">
                  <c:v>102.48</c:v>
                </c:pt>
                <c:pt idx="39" formatCode="General">
                  <c:v>79.040000000000006</c:v>
                </c:pt>
                <c:pt idx="40" formatCode="General">
                  <c:v>80.31</c:v>
                </c:pt>
                <c:pt idx="41" formatCode="General">
                  <c:v>83.02</c:v>
                </c:pt>
                <c:pt idx="42" formatCode="General">
                  <c:v>85.47</c:v>
                </c:pt>
                <c:pt idx="43" formatCode="General">
                  <c:v>91.43</c:v>
                </c:pt>
                <c:pt idx="44" formatCode="General">
                  <c:v>94.71</c:v>
                </c:pt>
                <c:pt idx="45" formatCode="General">
                  <c:v>95.72</c:v>
                </c:pt>
                <c:pt idx="46" formatCode="General">
                  <c:v>97.54</c:v>
                </c:pt>
                <c:pt idx="47" formatCode="General">
                  <c:v>99.05</c:v>
                </c:pt>
                <c:pt idx="48" formatCode="General">
                  <c:v>101.82</c:v>
                </c:pt>
                <c:pt idx="49" formatCode="General">
                  <c:v>99.68</c:v>
                </c:pt>
                <c:pt idx="50" formatCode="General">
                  <c:v>107.73</c:v>
                </c:pt>
                <c:pt idx="51" formatCode="General">
                  <c:v>91.88</c:v>
                </c:pt>
                <c:pt idx="52" formatCode="General">
                  <c:v>100.47</c:v>
                </c:pt>
                <c:pt idx="53" formatCode="General">
                  <c:v>97.73</c:v>
                </c:pt>
                <c:pt idx="54" formatCode="General">
                  <c:v>91.41</c:v>
                </c:pt>
                <c:pt idx="55" formatCode="General">
                  <c:v>87.71</c:v>
                </c:pt>
                <c:pt idx="56" formatCode="General">
                  <c:v>94.63</c:v>
                </c:pt>
                <c:pt idx="57" formatCode="General">
                  <c:v>97.99</c:v>
                </c:pt>
                <c:pt idx="58" formatCode="General">
                  <c:v>101.38</c:v>
                </c:pt>
                <c:pt idx="59" formatCode="General">
                  <c:v>102.59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91-4449-AF01-E6F168C1D3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ดัชนีผลผลิต (มูลค่าผลผลิต)</c:v>
                </c:pt>
              </c:strCache>
            </c:strRef>
          </c:tx>
          <c:cat>
            <c:numRef>
              <c:f>Sheet1!$A$19:$A$78</c:f>
              <c:numCache>
                <c:formatCode>[$-409]mmm\-yy;@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  <c:pt idx="31" formatCode="mmm\-yy">
                  <c:v>22859</c:v>
                </c:pt>
                <c:pt idx="32" formatCode="mmm\-yy">
                  <c:v>22890</c:v>
                </c:pt>
                <c:pt idx="33" formatCode="mmm\-yy">
                  <c:v>22920</c:v>
                </c:pt>
                <c:pt idx="34" formatCode="mmm\-yy">
                  <c:v>22951</c:v>
                </c:pt>
                <c:pt idx="35" formatCode="mmm\-yy">
                  <c:v>22981</c:v>
                </c:pt>
                <c:pt idx="36" formatCode="mmm\-yy">
                  <c:v>23012</c:v>
                </c:pt>
                <c:pt idx="37" formatCode="mmm\-yy">
                  <c:v>23043</c:v>
                </c:pt>
                <c:pt idx="38" formatCode="mmm\-yy">
                  <c:v>23071</c:v>
                </c:pt>
                <c:pt idx="39" formatCode="mmm\-yy">
                  <c:v>23102</c:v>
                </c:pt>
                <c:pt idx="40" formatCode="mmm\-yy">
                  <c:v>23132</c:v>
                </c:pt>
                <c:pt idx="41" formatCode="mmm\-yy">
                  <c:v>23163</c:v>
                </c:pt>
                <c:pt idx="42" formatCode="mmm\-yy">
                  <c:v>23193</c:v>
                </c:pt>
                <c:pt idx="43" formatCode="mmm\-yy">
                  <c:v>23224</c:v>
                </c:pt>
                <c:pt idx="44" formatCode="mmm\-yy">
                  <c:v>23255</c:v>
                </c:pt>
                <c:pt idx="45" formatCode="mmm\-yy">
                  <c:v>23285</c:v>
                </c:pt>
                <c:pt idx="46" formatCode="mmm\-yy">
                  <c:v>23316</c:v>
                </c:pt>
                <c:pt idx="47" formatCode="mmm\-yy">
                  <c:v>23346</c:v>
                </c:pt>
                <c:pt idx="48" formatCode="mmm\-yy">
                  <c:v>23377</c:v>
                </c:pt>
                <c:pt idx="49" formatCode="mmm\-yy">
                  <c:v>23408</c:v>
                </c:pt>
                <c:pt idx="50" formatCode="mmm\-yy">
                  <c:v>23437</c:v>
                </c:pt>
                <c:pt idx="51" formatCode="mmm\-yy">
                  <c:v>23468</c:v>
                </c:pt>
                <c:pt idx="52" formatCode="mmm\-yy">
                  <c:v>23498</c:v>
                </c:pt>
                <c:pt idx="53" formatCode="mmm\-yy">
                  <c:v>23529</c:v>
                </c:pt>
                <c:pt idx="54" formatCode="mmm\-yy">
                  <c:v>23559</c:v>
                </c:pt>
                <c:pt idx="55" formatCode="mmm\-yy">
                  <c:v>23590</c:v>
                </c:pt>
                <c:pt idx="56" formatCode="mmm\-yy">
                  <c:v>23621</c:v>
                </c:pt>
                <c:pt idx="57" formatCode="mmm\-yy">
                  <c:v>23651</c:v>
                </c:pt>
                <c:pt idx="58" formatCode="mmm\-yy">
                  <c:v>23682</c:v>
                </c:pt>
                <c:pt idx="59" formatCode="mmm\-yy">
                  <c:v>23712</c:v>
                </c:pt>
              </c:numCache>
            </c:numRef>
          </c:cat>
          <c:val>
            <c:numRef>
              <c:f>Sheet1!$C$19:$C$78</c:f>
              <c:numCache>
                <c:formatCode>0.00</c:formatCode>
                <c:ptCount val="60"/>
                <c:pt idx="0">
                  <c:v>105.65530927955898</c:v>
                </c:pt>
                <c:pt idx="1">
                  <c:v>106.75307843454246</c:v>
                </c:pt>
                <c:pt idx="2">
                  <c:v>121.07422821351099</c:v>
                </c:pt>
                <c:pt idx="3">
                  <c:v>96.645146605446087</c:v>
                </c:pt>
                <c:pt idx="4">
                  <c:v>111.21560313573808</c:v>
                </c:pt>
                <c:pt idx="5" formatCode="General">
                  <c:v>107.92</c:v>
                </c:pt>
                <c:pt idx="6" formatCode="General">
                  <c:v>104.72</c:v>
                </c:pt>
                <c:pt idx="7" formatCode="General">
                  <c:v>107.38</c:v>
                </c:pt>
                <c:pt idx="8" formatCode="General">
                  <c:v>109</c:v>
                </c:pt>
                <c:pt idx="9" formatCode="General">
                  <c:v>104.43</c:v>
                </c:pt>
                <c:pt idx="10" formatCode="General">
                  <c:v>111.8</c:v>
                </c:pt>
                <c:pt idx="11" formatCode="General">
                  <c:v>103.64</c:v>
                </c:pt>
                <c:pt idx="12" formatCode="General">
                  <c:v>112.61</c:v>
                </c:pt>
                <c:pt idx="13" formatCode="General">
                  <c:v>114.67</c:v>
                </c:pt>
                <c:pt idx="14" formatCode="General">
                  <c:v>127.13</c:v>
                </c:pt>
                <c:pt idx="15" formatCode="General">
                  <c:v>100.62</c:v>
                </c:pt>
                <c:pt idx="16" formatCode="General">
                  <c:v>117.7</c:v>
                </c:pt>
                <c:pt idx="17" formatCode="General">
                  <c:v>115.23</c:v>
                </c:pt>
                <c:pt idx="18" formatCode="General">
                  <c:v>112.1</c:v>
                </c:pt>
                <c:pt idx="19" formatCode="General">
                  <c:v>111.27</c:v>
                </c:pt>
                <c:pt idx="20" formatCode="General">
                  <c:v>110.97</c:v>
                </c:pt>
                <c:pt idx="21" formatCode="General">
                  <c:v>115.38</c:v>
                </c:pt>
                <c:pt idx="22" formatCode="General">
                  <c:v>118.2</c:v>
                </c:pt>
                <c:pt idx="23" formatCode="General">
                  <c:v>111.22</c:v>
                </c:pt>
                <c:pt idx="24" formatCode="General">
                  <c:v>107.64</c:v>
                </c:pt>
                <c:pt idx="25" formatCode="General">
                  <c:v>104.84</c:v>
                </c:pt>
                <c:pt idx="26" formatCode="General">
                  <c:v>115.09</c:v>
                </c:pt>
                <c:pt idx="27" formatCode="General">
                  <c:v>95.4</c:v>
                </c:pt>
                <c:pt idx="28" formatCode="General">
                  <c:v>103.9</c:v>
                </c:pt>
                <c:pt idx="29" formatCode="General">
                  <c:v>100.5</c:v>
                </c:pt>
                <c:pt idx="30" formatCode="General">
                  <c:v>100.28</c:v>
                </c:pt>
                <c:pt idx="31" formatCode="General">
                  <c:v>100.41</c:v>
                </c:pt>
                <c:pt idx="32" formatCode="General">
                  <c:v>97.78</c:v>
                </c:pt>
                <c:pt idx="33" formatCode="General">
                  <c:v>95.89</c:v>
                </c:pt>
                <c:pt idx="34" formatCode="General">
                  <c:v>96.8</c:v>
                </c:pt>
                <c:pt idx="35" formatCode="General">
                  <c:v>97.83</c:v>
                </c:pt>
                <c:pt idx="36" formatCode="General">
                  <c:v>102.38</c:v>
                </c:pt>
                <c:pt idx="37" formatCode="General">
                  <c:v>99.8</c:v>
                </c:pt>
                <c:pt idx="38" formatCode="General">
                  <c:v>101.73</c:v>
                </c:pt>
                <c:pt idx="39" formatCode="General">
                  <c:v>75.849999999999994</c:v>
                </c:pt>
                <c:pt idx="40" formatCode="General">
                  <c:v>77.87</c:v>
                </c:pt>
                <c:pt idx="41" formatCode="General">
                  <c:v>81.3</c:v>
                </c:pt>
                <c:pt idx="42" formatCode="General">
                  <c:v>84.28</c:v>
                </c:pt>
                <c:pt idx="43" formatCode="General">
                  <c:v>90.99</c:v>
                </c:pt>
                <c:pt idx="44" formatCode="General">
                  <c:v>94.7</c:v>
                </c:pt>
                <c:pt idx="45" formatCode="General">
                  <c:v>96</c:v>
                </c:pt>
                <c:pt idx="46" formatCode="General">
                  <c:v>98.25</c:v>
                </c:pt>
                <c:pt idx="47" formatCode="General">
                  <c:v>96.33</c:v>
                </c:pt>
                <c:pt idx="48" formatCode="General">
                  <c:v>101.34</c:v>
                </c:pt>
                <c:pt idx="49" formatCode="General">
                  <c:v>99.48</c:v>
                </c:pt>
                <c:pt idx="50" formatCode="General">
                  <c:v>107.61</c:v>
                </c:pt>
                <c:pt idx="51" formatCode="General">
                  <c:v>90.94</c:v>
                </c:pt>
                <c:pt idx="52" formatCode="General">
                  <c:v>100.06</c:v>
                </c:pt>
                <c:pt idx="53" formatCode="General">
                  <c:v>97.22</c:v>
                </c:pt>
                <c:pt idx="54" formatCode="General">
                  <c:v>90.9</c:v>
                </c:pt>
                <c:pt idx="55" formatCode="General">
                  <c:v>86.99</c:v>
                </c:pt>
                <c:pt idx="56" formatCode="General">
                  <c:v>93.6</c:v>
                </c:pt>
                <c:pt idx="57" formatCode="General">
                  <c:v>97.9</c:v>
                </c:pt>
                <c:pt idx="58" formatCode="General">
                  <c:v>101.44</c:v>
                </c:pt>
                <c:pt idx="59" formatCode="General">
                  <c:v>101.92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91-4449-AF01-E6F168C1D3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ดัชนีการส่งสินค้า</c:v>
                </c:pt>
              </c:strCache>
            </c:strRef>
          </c:tx>
          <c:cat>
            <c:numRef>
              <c:f>Sheet1!$A$19:$A$78</c:f>
              <c:numCache>
                <c:formatCode>[$-409]mmm\-yy;@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  <c:pt idx="31" formatCode="mmm\-yy">
                  <c:v>22859</c:v>
                </c:pt>
                <c:pt idx="32" formatCode="mmm\-yy">
                  <c:v>22890</c:v>
                </c:pt>
                <c:pt idx="33" formatCode="mmm\-yy">
                  <c:v>22920</c:v>
                </c:pt>
                <c:pt idx="34" formatCode="mmm\-yy">
                  <c:v>22951</c:v>
                </c:pt>
                <c:pt idx="35" formatCode="mmm\-yy">
                  <c:v>22981</c:v>
                </c:pt>
                <c:pt idx="36" formatCode="mmm\-yy">
                  <c:v>23012</c:v>
                </c:pt>
                <c:pt idx="37" formatCode="mmm\-yy">
                  <c:v>23043</c:v>
                </c:pt>
                <c:pt idx="38" formatCode="mmm\-yy">
                  <c:v>23071</c:v>
                </c:pt>
                <c:pt idx="39" formatCode="mmm\-yy">
                  <c:v>23102</c:v>
                </c:pt>
                <c:pt idx="40" formatCode="mmm\-yy">
                  <c:v>23132</c:v>
                </c:pt>
                <c:pt idx="41" formatCode="mmm\-yy">
                  <c:v>23163</c:v>
                </c:pt>
                <c:pt idx="42" formatCode="mmm\-yy">
                  <c:v>23193</c:v>
                </c:pt>
                <c:pt idx="43" formatCode="mmm\-yy">
                  <c:v>23224</c:v>
                </c:pt>
                <c:pt idx="44" formatCode="mmm\-yy">
                  <c:v>23255</c:v>
                </c:pt>
                <c:pt idx="45" formatCode="mmm\-yy">
                  <c:v>23285</c:v>
                </c:pt>
                <c:pt idx="46" formatCode="mmm\-yy">
                  <c:v>23316</c:v>
                </c:pt>
                <c:pt idx="47" formatCode="mmm\-yy">
                  <c:v>23346</c:v>
                </c:pt>
                <c:pt idx="48" formatCode="mmm\-yy">
                  <c:v>23377</c:v>
                </c:pt>
                <c:pt idx="49" formatCode="mmm\-yy">
                  <c:v>23408</c:v>
                </c:pt>
                <c:pt idx="50" formatCode="mmm\-yy">
                  <c:v>23437</c:v>
                </c:pt>
                <c:pt idx="51" formatCode="mmm\-yy">
                  <c:v>23468</c:v>
                </c:pt>
                <c:pt idx="52" formatCode="mmm\-yy">
                  <c:v>23498</c:v>
                </c:pt>
                <c:pt idx="53" formatCode="mmm\-yy">
                  <c:v>23529</c:v>
                </c:pt>
                <c:pt idx="54" formatCode="mmm\-yy">
                  <c:v>23559</c:v>
                </c:pt>
                <c:pt idx="55" formatCode="mmm\-yy">
                  <c:v>23590</c:v>
                </c:pt>
                <c:pt idx="56" formatCode="mmm\-yy">
                  <c:v>23621</c:v>
                </c:pt>
                <c:pt idx="57" formatCode="mmm\-yy">
                  <c:v>23651</c:v>
                </c:pt>
                <c:pt idx="58" formatCode="mmm\-yy">
                  <c:v>23682</c:v>
                </c:pt>
                <c:pt idx="59" formatCode="mmm\-yy">
                  <c:v>23712</c:v>
                </c:pt>
              </c:numCache>
            </c:numRef>
          </c:cat>
          <c:val>
            <c:numRef>
              <c:f>Sheet1!$D$19:$D$78</c:f>
              <c:numCache>
                <c:formatCode>0.00</c:formatCode>
                <c:ptCount val="60"/>
                <c:pt idx="0">
                  <c:v>103.65519464955396</c:v>
                </c:pt>
                <c:pt idx="1">
                  <c:v>107.09478491195465</c:v>
                </c:pt>
                <c:pt idx="2">
                  <c:v>120.94844810308577</c:v>
                </c:pt>
                <c:pt idx="3">
                  <c:v>95.657567190471525</c:v>
                </c:pt>
                <c:pt idx="4">
                  <c:v>109.5954785233947</c:v>
                </c:pt>
                <c:pt idx="5" formatCode="General">
                  <c:v>109.85</c:v>
                </c:pt>
                <c:pt idx="6" formatCode="General">
                  <c:v>105.37</c:v>
                </c:pt>
                <c:pt idx="7" formatCode="General">
                  <c:v>109.85</c:v>
                </c:pt>
                <c:pt idx="8" formatCode="General">
                  <c:v>111.27</c:v>
                </c:pt>
                <c:pt idx="9" formatCode="General">
                  <c:v>105.24</c:v>
                </c:pt>
                <c:pt idx="10" formatCode="General">
                  <c:v>111.16</c:v>
                </c:pt>
                <c:pt idx="11" formatCode="General">
                  <c:v>108.21</c:v>
                </c:pt>
                <c:pt idx="12" formatCode="General">
                  <c:v>109.52</c:v>
                </c:pt>
                <c:pt idx="13" formatCode="General">
                  <c:v>113.04</c:v>
                </c:pt>
                <c:pt idx="14" formatCode="General">
                  <c:v>125.49</c:v>
                </c:pt>
                <c:pt idx="15" formatCode="General">
                  <c:v>102.53</c:v>
                </c:pt>
                <c:pt idx="16" formatCode="General">
                  <c:v>114.28</c:v>
                </c:pt>
                <c:pt idx="17" formatCode="General">
                  <c:v>116.77</c:v>
                </c:pt>
                <c:pt idx="18" formatCode="General">
                  <c:v>111.62</c:v>
                </c:pt>
                <c:pt idx="19" formatCode="General">
                  <c:v>111.97</c:v>
                </c:pt>
                <c:pt idx="20" formatCode="General">
                  <c:v>110.12</c:v>
                </c:pt>
                <c:pt idx="21" formatCode="General">
                  <c:v>114.97</c:v>
                </c:pt>
                <c:pt idx="22" formatCode="General">
                  <c:v>117.9</c:v>
                </c:pt>
                <c:pt idx="23" formatCode="General">
                  <c:v>112.36</c:v>
                </c:pt>
                <c:pt idx="24" formatCode="General">
                  <c:v>100.25</c:v>
                </c:pt>
                <c:pt idx="25" formatCode="General">
                  <c:v>101.19</c:v>
                </c:pt>
                <c:pt idx="26" formatCode="General">
                  <c:v>114.84</c:v>
                </c:pt>
                <c:pt idx="27" formatCode="General">
                  <c:v>96.86</c:v>
                </c:pt>
                <c:pt idx="28" formatCode="General">
                  <c:v>105.77</c:v>
                </c:pt>
                <c:pt idx="29" formatCode="General">
                  <c:v>104.77</c:v>
                </c:pt>
                <c:pt idx="30" formatCode="General">
                  <c:v>102.17</c:v>
                </c:pt>
                <c:pt idx="31" formatCode="General">
                  <c:v>101.35</c:v>
                </c:pt>
                <c:pt idx="32" formatCode="General">
                  <c:v>101.05</c:v>
                </c:pt>
                <c:pt idx="33" formatCode="General">
                  <c:v>99.11</c:v>
                </c:pt>
                <c:pt idx="34" formatCode="General">
                  <c:v>98.57</c:v>
                </c:pt>
                <c:pt idx="35" formatCode="General">
                  <c:v>99.65</c:v>
                </c:pt>
                <c:pt idx="36" formatCode="General">
                  <c:v>95.37</c:v>
                </c:pt>
                <c:pt idx="37" formatCode="General">
                  <c:v>100.81</c:v>
                </c:pt>
                <c:pt idx="38" formatCode="General">
                  <c:v>104.08</c:v>
                </c:pt>
                <c:pt idx="39" formatCode="General">
                  <c:v>78.760000000000005</c:v>
                </c:pt>
                <c:pt idx="40" formatCode="General">
                  <c:v>81.209999999999994</c:v>
                </c:pt>
                <c:pt idx="41" formatCode="General">
                  <c:v>86.66</c:v>
                </c:pt>
                <c:pt idx="42" formatCode="General">
                  <c:v>88.35</c:v>
                </c:pt>
                <c:pt idx="43" formatCode="General">
                  <c:v>94.95</c:v>
                </c:pt>
                <c:pt idx="44" formatCode="General">
                  <c:v>96.89</c:v>
                </c:pt>
                <c:pt idx="45" formatCode="General">
                  <c:v>96.56</c:v>
                </c:pt>
                <c:pt idx="46" formatCode="General">
                  <c:v>97.35</c:v>
                </c:pt>
                <c:pt idx="47" formatCode="General">
                  <c:v>99.19</c:v>
                </c:pt>
                <c:pt idx="48" formatCode="General">
                  <c:v>93.24</c:v>
                </c:pt>
                <c:pt idx="49" formatCode="General">
                  <c:v>95.43</c:v>
                </c:pt>
                <c:pt idx="50" formatCode="General">
                  <c:v>109.74</c:v>
                </c:pt>
                <c:pt idx="51" formatCode="General">
                  <c:v>93.04</c:v>
                </c:pt>
                <c:pt idx="52" formatCode="General">
                  <c:v>99.26</c:v>
                </c:pt>
                <c:pt idx="53" formatCode="General">
                  <c:v>101.23</c:v>
                </c:pt>
                <c:pt idx="54" formatCode="General">
                  <c:v>93.09</c:v>
                </c:pt>
                <c:pt idx="55" formatCode="General">
                  <c:v>88.94</c:v>
                </c:pt>
                <c:pt idx="56" formatCode="General">
                  <c:v>94.87</c:v>
                </c:pt>
                <c:pt idx="57" formatCode="General">
                  <c:v>98.82</c:v>
                </c:pt>
                <c:pt idx="58" formatCode="General">
                  <c:v>102.2</c:v>
                </c:pt>
                <c:pt idx="59" formatCode="General">
                  <c:v>106.21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91-4449-AF01-E6F168C1D3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ดัชนีแรงงานอุตสาหกรรม</c:v>
                </c:pt>
              </c:strCache>
            </c:strRef>
          </c:tx>
          <c:marker>
            <c:symbol val="diamond"/>
            <c:size val="7"/>
          </c:marker>
          <c:cat>
            <c:numRef>
              <c:f>Sheet1!$A$19:$A$78</c:f>
              <c:numCache>
                <c:formatCode>[$-409]mmm\-yy;@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  <c:pt idx="31" formatCode="mmm\-yy">
                  <c:v>22859</c:v>
                </c:pt>
                <c:pt idx="32" formatCode="mmm\-yy">
                  <c:v>22890</c:v>
                </c:pt>
                <c:pt idx="33" formatCode="mmm\-yy">
                  <c:v>22920</c:v>
                </c:pt>
                <c:pt idx="34" formatCode="mmm\-yy">
                  <c:v>22951</c:v>
                </c:pt>
                <c:pt idx="35" formatCode="mmm\-yy">
                  <c:v>22981</c:v>
                </c:pt>
                <c:pt idx="36" formatCode="mmm\-yy">
                  <c:v>23012</c:v>
                </c:pt>
                <c:pt idx="37" formatCode="mmm\-yy">
                  <c:v>23043</c:v>
                </c:pt>
                <c:pt idx="38" formatCode="mmm\-yy">
                  <c:v>23071</c:v>
                </c:pt>
                <c:pt idx="39" formatCode="mmm\-yy">
                  <c:v>23102</c:v>
                </c:pt>
                <c:pt idx="40" formatCode="mmm\-yy">
                  <c:v>23132</c:v>
                </c:pt>
                <c:pt idx="41" formatCode="mmm\-yy">
                  <c:v>23163</c:v>
                </c:pt>
                <c:pt idx="42" formatCode="mmm\-yy">
                  <c:v>23193</c:v>
                </c:pt>
                <c:pt idx="43" formatCode="mmm\-yy">
                  <c:v>23224</c:v>
                </c:pt>
                <c:pt idx="44" formatCode="mmm\-yy">
                  <c:v>23255</c:v>
                </c:pt>
                <c:pt idx="45" formatCode="mmm\-yy">
                  <c:v>23285</c:v>
                </c:pt>
                <c:pt idx="46" formatCode="mmm\-yy">
                  <c:v>23316</c:v>
                </c:pt>
                <c:pt idx="47" formatCode="mmm\-yy">
                  <c:v>23346</c:v>
                </c:pt>
                <c:pt idx="48" formatCode="mmm\-yy">
                  <c:v>23377</c:v>
                </c:pt>
                <c:pt idx="49" formatCode="mmm\-yy">
                  <c:v>23408</c:v>
                </c:pt>
                <c:pt idx="50" formatCode="mmm\-yy">
                  <c:v>23437</c:v>
                </c:pt>
                <c:pt idx="51" formatCode="mmm\-yy">
                  <c:v>23468</c:v>
                </c:pt>
                <c:pt idx="52" formatCode="mmm\-yy">
                  <c:v>23498</c:v>
                </c:pt>
                <c:pt idx="53" formatCode="mmm\-yy">
                  <c:v>23529</c:v>
                </c:pt>
                <c:pt idx="54" formatCode="mmm\-yy">
                  <c:v>23559</c:v>
                </c:pt>
                <c:pt idx="55" formatCode="mmm\-yy">
                  <c:v>23590</c:v>
                </c:pt>
                <c:pt idx="56" formatCode="mmm\-yy">
                  <c:v>23621</c:v>
                </c:pt>
                <c:pt idx="57" formatCode="mmm\-yy">
                  <c:v>23651</c:v>
                </c:pt>
                <c:pt idx="58" formatCode="mmm\-yy">
                  <c:v>23682</c:v>
                </c:pt>
                <c:pt idx="59" formatCode="mmm\-yy">
                  <c:v>23712</c:v>
                </c:pt>
              </c:numCache>
            </c:numRef>
          </c:cat>
          <c:val>
            <c:numRef>
              <c:f>Sheet1!$E$19:$E$78</c:f>
              <c:numCache>
                <c:formatCode>0.00</c:formatCode>
                <c:ptCount val="60"/>
                <c:pt idx="0">
                  <c:v>103.51017830632333</c:v>
                </c:pt>
                <c:pt idx="1">
                  <c:v>101.12528984556346</c:v>
                </c:pt>
                <c:pt idx="2">
                  <c:v>107.72158524605156</c:v>
                </c:pt>
                <c:pt idx="3">
                  <c:v>92.603646947953862</c:v>
                </c:pt>
                <c:pt idx="4">
                  <c:v>102.52307499487178</c:v>
                </c:pt>
                <c:pt idx="5" formatCode="General">
                  <c:v>104</c:v>
                </c:pt>
                <c:pt idx="6" formatCode="General">
                  <c:v>100.27</c:v>
                </c:pt>
                <c:pt idx="7" formatCode="General">
                  <c:v>101.96</c:v>
                </c:pt>
                <c:pt idx="8" formatCode="General">
                  <c:v>103.41</c:v>
                </c:pt>
                <c:pt idx="9" formatCode="General">
                  <c:v>98.82</c:v>
                </c:pt>
                <c:pt idx="10" formatCode="General">
                  <c:v>101.13</c:v>
                </c:pt>
                <c:pt idx="11" formatCode="General">
                  <c:v>102.22</c:v>
                </c:pt>
                <c:pt idx="12" formatCode="General">
                  <c:v>105.21</c:v>
                </c:pt>
                <c:pt idx="13" formatCode="General">
                  <c:v>103.59</c:v>
                </c:pt>
                <c:pt idx="14" formatCode="General">
                  <c:v>108.13</c:v>
                </c:pt>
                <c:pt idx="15" formatCode="General">
                  <c:v>97.84</c:v>
                </c:pt>
                <c:pt idx="16" formatCode="General">
                  <c:v>103.11</c:v>
                </c:pt>
                <c:pt idx="17" formatCode="General">
                  <c:v>104.53</c:v>
                </c:pt>
                <c:pt idx="18" formatCode="General">
                  <c:v>101.28</c:v>
                </c:pt>
                <c:pt idx="19" formatCode="General">
                  <c:v>100.56</c:v>
                </c:pt>
                <c:pt idx="20" formatCode="General">
                  <c:v>101.9</c:v>
                </c:pt>
                <c:pt idx="21" formatCode="General">
                  <c:v>101.01</c:v>
                </c:pt>
                <c:pt idx="22" formatCode="General">
                  <c:v>102.61</c:v>
                </c:pt>
                <c:pt idx="23" formatCode="General">
                  <c:v>106.4</c:v>
                </c:pt>
                <c:pt idx="24" formatCode="General">
                  <c:v>104.08</c:v>
                </c:pt>
                <c:pt idx="25" formatCode="General">
                  <c:v>101.37</c:v>
                </c:pt>
                <c:pt idx="26" formatCode="General">
                  <c:v>105.9</c:v>
                </c:pt>
                <c:pt idx="27" formatCode="General">
                  <c:v>97.22</c:v>
                </c:pt>
                <c:pt idx="28" formatCode="General">
                  <c:v>101.24</c:v>
                </c:pt>
                <c:pt idx="29" formatCode="General">
                  <c:v>101.73</c:v>
                </c:pt>
                <c:pt idx="30" formatCode="General">
                  <c:v>101.38</c:v>
                </c:pt>
                <c:pt idx="31" formatCode="General">
                  <c:v>102.74</c:v>
                </c:pt>
                <c:pt idx="32" formatCode="General">
                  <c:v>101.27</c:v>
                </c:pt>
                <c:pt idx="33" formatCode="General">
                  <c:v>99.94</c:v>
                </c:pt>
                <c:pt idx="34" formatCode="General">
                  <c:v>102.46</c:v>
                </c:pt>
                <c:pt idx="35" formatCode="General">
                  <c:v>99.85</c:v>
                </c:pt>
                <c:pt idx="36" formatCode="General">
                  <c:v>103.23</c:v>
                </c:pt>
                <c:pt idx="37" formatCode="General">
                  <c:v>102.63</c:v>
                </c:pt>
                <c:pt idx="38" formatCode="General">
                  <c:v>101.12</c:v>
                </c:pt>
                <c:pt idx="39" formatCode="General">
                  <c:v>93.64</c:v>
                </c:pt>
                <c:pt idx="40" formatCode="General">
                  <c:v>90.82</c:v>
                </c:pt>
                <c:pt idx="41" formatCode="General">
                  <c:v>90.99</c:v>
                </c:pt>
                <c:pt idx="42" formatCode="General">
                  <c:v>91.72</c:v>
                </c:pt>
                <c:pt idx="43" formatCode="General">
                  <c:v>90.89</c:v>
                </c:pt>
                <c:pt idx="44" formatCode="General">
                  <c:v>93.88</c:v>
                </c:pt>
                <c:pt idx="45" formatCode="General">
                  <c:v>94.48</c:v>
                </c:pt>
                <c:pt idx="46" formatCode="General">
                  <c:v>93.97</c:v>
                </c:pt>
                <c:pt idx="47" formatCode="General">
                  <c:v>94.4</c:v>
                </c:pt>
                <c:pt idx="48" formatCode="General">
                  <c:v>96.73</c:v>
                </c:pt>
                <c:pt idx="49" formatCode="General">
                  <c:v>95.41</c:v>
                </c:pt>
                <c:pt idx="50" formatCode="General">
                  <c:v>99.71</c:v>
                </c:pt>
                <c:pt idx="51" formatCode="General">
                  <c:v>90.91</c:v>
                </c:pt>
                <c:pt idx="52" formatCode="General">
                  <c:v>93.58</c:v>
                </c:pt>
                <c:pt idx="53" formatCode="General">
                  <c:v>96.05</c:v>
                </c:pt>
                <c:pt idx="54" formatCode="General">
                  <c:v>93.5</c:v>
                </c:pt>
                <c:pt idx="55" formatCode="General">
                  <c:v>89.87</c:v>
                </c:pt>
                <c:pt idx="56" formatCode="General">
                  <c:v>93.1</c:v>
                </c:pt>
                <c:pt idx="57" formatCode="General">
                  <c:v>93.99</c:v>
                </c:pt>
                <c:pt idx="58" formatCode="General">
                  <c:v>95.61</c:v>
                </c:pt>
                <c:pt idx="59" formatCode="General">
                  <c:v>97.31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91-4449-AF01-E6F168C1D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175104"/>
        <c:axId val="408161504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ดัชนีผลิตภาพแรงงานอุตสาหกรรม </c:v>
                </c:pt>
              </c:strCache>
            </c:strRef>
          </c:tx>
          <c:marker>
            <c:symbol val="circle"/>
            <c:size val="7"/>
          </c:marker>
          <c:cat>
            <c:numRef>
              <c:f>Sheet1!$A$19:$A$78</c:f>
              <c:numCache>
                <c:formatCode>[$-409]mmm\-yy;@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  <c:pt idx="31" formatCode="mmm\-yy">
                  <c:v>22859</c:v>
                </c:pt>
                <c:pt idx="32" formatCode="mmm\-yy">
                  <c:v>22890</c:v>
                </c:pt>
                <c:pt idx="33" formatCode="mmm\-yy">
                  <c:v>22920</c:v>
                </c:pt>
                <c:pt idx="34" formatCode="mmm\-yy">
                  <c:v>22951</c:v>
                </c:pt>
                <c:pt idx="35" formatCode="mmm\-yy">
                  <c:v>22981</c:v>
                </c:pt>
                <c:pt idx="36" formatCode="mmm\-yy">
                  <c:v>23012</c:v>
                </c:pt>
                <c:pt idx="37" formatCode="mmm\-yy">
                  <c:v>23043</c:v>
                </c:pt>
                <c:pt idx="38" formatCode="mmm\-yy">
                  <c:v>23071</c:v>
                </c:pt>
                <c:pt idx="39" formatCode="mmm\-yy">
                  <c:v>23102</c:v>
                </c:pt>
                <c:pt idx="40" formatCode="mmm\-yy">
                  <c:v>23132</c:v>
                </c:pt>
                <c:pt idx="41" formatCode="mmm\-yy">
                  <c:v>23163</c:v>
                </c:pt>
                <c:pt idx="42" formatCode="mmm\-yy">
                  <c:v>23193</c:v>
                </c:pt>
                <c:pt idx="43" formatCode="mmm\-yy">
                  <c:v>23224</c:v>
                </c:pt>
                <c:pt idx="44" formatCode="mmm\-yy">
                  <c:v>23255</c:v>
                </c:pt>
                <c:pt idx="45" formatCode="mmm\-yy">
                  <c:v>23285</c:v>
                </c:pt>
                <c:pt idx="46" formatCode="mmm\-yy">
                  <c:v>23316</c:v>
                </c:pt>
                <c:pt idx="47" formatCode="mmm\-yy">
                  <c:v>23346</c:v>
                </c:pt>
                <c:pt idx="48" formatCode="mmm\-yy">
                  <c:v>23377</c:v>
                </c:pt>
                <c:pt idx="49" formatCode="mmm\-yy">
                  <c:v>23408</c:v>
                </c:pt>
                <c:pt idx="50" formatCode="mmm\-yy">
                  <c:v>23437</c:v>
                </c:pt>
                <c:pt idx="51" formatCode="mmm\-yy">
                  <c:v>23468</c:v>
                </c:pt>
                <c:pt idx="52" formatCode="mmm\-yy">
                  <c:v>23498</c:v>
                </c:pt>
                <c:pt idx="53" formatCode="mmm\-yy">
                  <c:v>23529</c:v>
                </c:pt>
                <c:pt idx="54" formatCode="mmm\-yy">
                  <c:v>23559</c:v>
                </c:pt>
                <c:pt idx="55" formatCode="mmm\-yy">
                  <c:v>23590</c:v>
                </c:pt>
                <c:pt idx="56" formatCode="mmm\-yy">
                  <c:v>23621</c:v>
                </c:pt>
                <c:pt idx="57" formatCode="mmm\-yy">
                  <c:v>23651</c:v>
                </c:pt>
                <c:pt idx="58" formatCode="mmm\-yy">
                  <c:v>23682</c:v>
                </c:pt>
                <c:pt idx="59" formatCode="mmm\-yy">
                  <c:v>23712</c:v>
                </c:pt>
              </c:numCache>
            </c:numRef>
          </c:cat>
          <c:val>
            <c:numRef>
              <c:f>Sheet1!$F$19:$F$78</c:f>
              <c:numCache>
                <c:formatCode>0.00</c:formatCode>
                <c:ptCount val="60"/>
                <c:pt idx="0">
                  <c:v>100.32257063475203</c:v>
                </c:pt>
                <c:pt idx="1">
                  <c:v>100.26819349824106</c:v>
                </c:pt>
                <c:pt idx="2">
                  <c:v>105.86801669044824</c:v>
                </c:pt>
                <c:pt idx="3">
                  <c:v>99.19217524387156</c:v>
                </c:pt>
                <c:pt idx="4">
                  <c:v>100.99212855403282</c:v>
                </c:pt>
                <c:pt idx="5" formatCode="General">
                  <c:v>97.98</c:v>
                </c:pt>
                <c:pt idx="6" formatCode="General">
                  <c:v>97.88</c:v>
                </c:pt>
                <c:pt idx="7" formatCode="General">
                  <c:v>98.54</c:v>
                </c:pt>
                <c:pt idx="8" formatCode="General">
                  <c:v>101.27</c:v>
                </c:pt>
                <c:pt idx="9" formatCode="General">
                  <c:v>98.63</c:v>
                </c:pt>
                <c:pt idx="10" formatCode="General">
                  <c:v>103.56</c:v>
                </c:pt>
                <c:pt idx="11" formatCode="General">
                  <c:v>102.11</c:v>
                </c:pt>
                <c:pt idx="12" formatCode="General">
                  <c:v>107.14</c:v>
                </c:pt>
                <c:pt idx="13" formatCode="General">
                  <c:v>107.47</c:v>
                </c:pt>
                <c:pt idx="14" formatCode="General">
                  <c:v>113.28</c:v>
                </c:pt>
                <c:pt idx="15" formatCode="General">
                  <c:v>102.92</c:v>
                </c:pt>
                <c:pt idx="16" formatCode="General">
                  <c:v>111.27</c:v>
                </c:pt>
                <c:pt idx="17" formatCode="General">
                  <c:v>106.89</c:v>
                </c:pt>
                <c:pt idx="18" formatCode="General">
                  <c:v>105.78</c:v>
                </c:pt>
                <c:pt idx="19" formatCode="General">
                  <c:v>106.07</c:v>
                </c:pt>
                <c:pt idx="20" formatCode="General">
                  <c:v>105.14</c:v>
                </c:pt>
                <c:pt idx="21" formatCode="General">
                  <c:v>103.71</c:v>
                </c:pt>
                <c:pt idx="22" formatCode="General">
                  <c:v>107.58</c:v>
                </c:pt>
                <c:pt idx="23" formatCode="General">
                  <c:v>104.8</c:v>
                </c:pt>
                <c:pt idx="24" formatCode="General">
                  <c:v>100.25</c:v>
                </c:pt>
                <c:pt idx="25" formatCode="General">
                  <c:v>99.01</c:v>
                </c:pt>
                <c:pt idx="26" formatCode="General">
                  <c:v>105.2</c:v>
                </c:pt>
                <c:pt idx="27" formatCode="General">
                  <c:v>96.52</c:v>
                </c:pt>
                <c:pt idx="28" formatCode="General">
                  <c:v>100.59</c:v>
                </c:pt>
                <c:pt idx="29" formatCode="General">
                  <c:v>96.17</c:v>
                </c:pt>
                <c:pt idx="30" formatCode="General">
                  <c:v>97.99</c:v>
                </c:pt>
                <c:pt idx="31" formatCode="General">
                  <c:v>97.75</c:v>
                </c:pt>
                <c:pt idx="32" formatCode="General">
                  <c:v>97.37</c:v>
                </c:pt>
                <c:pt idx="33" formatCode="General">
                  <c:v>95.54</c:v>
                </c:pt>
                <c:pt idx="34" formatCode="General">
                  <c:v>95.89</c:v>
                </c:pt>
                <c:pt idx="35" formatCode="General">
                  <c:v>98.75</c:v>
                </c:pt>
                <c:pt idx="36" formatCode="General">
                  <c:v>89.47</c:v>
                </c:pt>
                <c:pt idx="37" formatCode="General">
                  <c:v>100.55</c:v>
                </c:pt>
                <c:pt idx="38" formatCode="General">
                  <c:v>102.55</c:v>
                </c:pt>
                <c:pt idx="39" formatCode="General">
                  <c:v>81.05</c:v>
                </c:pt>
                <c:pt idx="40" formatCode="General">
                  <c:v>87.88</c:v>
                </c:pt>
                <c:pt idx="41" formatCode="General">
                  <c:v>88.7</c:v>
                </c:pt>
                <c:pt idx="42" formatCode="General">
                  <c:v>92.85</c:v>
                </c:pt>
                <c:pt idx="43" formatCode="General">
                  <c:v>100.86</c:v>
                </c:pt>
                <c:pt idx="44" formatCode="General">
                  <c:v>99.77</c:v>
                </c:pt>
                <c:pt idx="45" formatCode="General">
                  <c:v>101.8</c:v>
                </c:pt>
                <c:pt idx="46" formatCode="General">
                  <c:v>103.03</c:v>
                </c:pt>
                <c:pt idx="47" formatCode="General">
                  <c:v>102.24</c:v>
                </c:pt>
                <c:pt idx="48" formatCode="General">
                  <c:v>104.84</c:v>
                </c:pt>
                <c:pt idx="49" formatCode="General">
                  <c:v>104.51</c:v>
                </c:pt>
                <c:pt idx="50" formatCode="General">
                  <c:v>109.06</c:v>
                </c:pt>
                <c:pt idx="51" formatCode="General">
                  <c:v>102.4</c:v>
                </c:pt>
                <c:pt idx="52" formatCode="General">
                  <c:v>107.52</c:v>
                </c:pt>
                <c:pt idx="53" formatCode="General">
                  <c:v>102.75</c:v>
                </c:pt>
                <c:pt idx="54" formatCode="General">
                  <c:v>97.35</c:v>
                </c:pt>
                <c:pt idx="55" formatCode="General">
                  <c:v>93.61</c:v>
                </c:pt>
                <c:pt idx="56" formatCode="General">
                  <c:v>100.29</c:v>
                </c:pt>
                <c:pt idx="57" formatCode="General">
                  <c:v>103.84</c:v>
                </c:pt>
                <c:pt idx="58" formatCode="General">
                  <c:v>105.36</c:v>
                </c:pt>
                <c:pt idx="59" formatCode="General">
                  <c:v>106.56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91-4449-AF01-E6F168C1D33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ดัชนีสินค้าสำเร็จรูปคงคลัง</c:v>
                </c:pt>
              </c:strCache>
            </c:strRef>
          </c:tx>
          <c:cat>
            <c:numRef>
              <c:f>Sheet1!$A$19:$A$78</c:f>
              <c:numCache>
                <c:formatCode>[$-409]mmm\-yy;@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  <c:pt idx="31" formatCode="mmm\-yy">
                  <c:v>22859</c:v>
                </c:pt>
                <c:pt idx="32" formatCode="mmm\-yy">
                  <c:v>22890</c:v>
                </c:pt>
                <c:pt idx="33" formatCode="mmm\-yy">
                  <c:v>22920</c:v>
                </c:pt>
                <c:pt idx="34" formatCode="mmm\-yy">
                  <c:v>22951</c:v>
                </c:pt>
                <c:pt idx="35" formatCode="mmm\-yy">
                  <c:v>22981</c:v>
                </c:pt>
                <c:pt idx="36" formatCode="mmm\-yy">
                  <c:v>23012</c:v>
                </c:pt>
                <c:pt idx="37" formatCode="mmm\-yy">
                  <c:v>23043</c:v>
                </c:pt>
                <c:pt idx="38" formatCode="mmm\-yy">
                  <c:v>23071</c:v>
                </c:pt>
                <c:pt idx="39" formatCode="mmm\-yy">
                  <c:v>23102</c:v>
                </c:pt>
                <c:pt idx="40" formatCode="mmm\-yy">
                  <c:v>23132</c:v>
                </c:pt>
                <c:pt idx="41" formatCode="mmm\-yy">
                  <c:v>23163</c:v>
                </c:pt>
                <c:pt idx="42" formatCode="mmm\-yy">
                  <c:v>23193</c:v>
                </c:pt>
                <c:pt idx="43" formatCode="mmm\-yy">
                  <c:v>23224</c:v>
                </c:pt>
                <c:pt idx="44" formatCode="mmm\-yy">
                  <c:v>23255</c:v>
                </c:pt>
                <c:pt idx="45" formatCode="mmm\-yy">
                  <c:v>23285</c:v>
                </c:pt>
                <c:pt idx="46" formatCode="mmm\-yy">
                  <c:v>23316</c:v>
                </c:pt>
                <c:pt idx="47" formatCode="mmm\-yy">
                  <c:v>23346</c:v>
                </c:pt>
                <c:pt idx="48" formatCode="mmm\-yy">
                  <c:v>23377</c:v>
                </c:pt>
                <c:pt idx="49" formatCode="mmm\-yy">
                  <c:v>23408</c:v>
                </c:pt>
                <c:pt idx="50" formatCode="mmm\-yy">
                  <c:v>23437</c:v>
                </c:pt>
                <c:pt idx="51" formatCode="mmm\-yy">
                  <c:v>23468</c:v>
                </c:pt>
                <c:pt idx="52" formatCode="mmm\-yy">
                  <c:v>23498</c:v>
                </c:pt>
                <c:pt idx="53" formatCode="mmm\-yy">
                  <c:v>23529</c:v>
                </c:pt>
                <c:pt idx="54" formatCode="mmm\-yy">
                  <c:v>23559</c:v>
                </c:pt>
                <c:pt idx="55" formatCode="mmm\-yy">
                  <c:v>23590</c:v>
                </c:pt>
                <c:pt idx="56" formatCode="mmm\-yy">
                  <c:v>23621</c:v>
                </c:pt>
                <c:pt idx="57" formatCode="mmm\-yy">
                  <c:v>23651</c:v>
                </c:pt>
                <c:pt idx="58" formatCode="mmm\-yy">
                  <c:v>23682</c:v>
                </c:pt>
                <c:pt idx="59" formatCode="mmm\-yy">
                  <c:v>23712</c:v>
                </c:pt>
              </c:numCache>
            </c:numRef>
          </c:cat>
          <c:val>
            <c:numRef>
              <c:f>Sheet1!$G$19:$G$78</c:f>
              <c:numCache>
                <c:formatCode>0.00</c:formatCode>
                <c:ptCount val="60"/>
                <c:pt idx="0">
                  <c:v>106.24112667079179</c:v>
                </c:pt>
                <c:pt idx="1">
                  <c:v>106.52354236178482</c:v>
                </c:pt>
                <c:pt idx="2">
                  <c:v>104.24138322584027</c:v>
                </c:pt>
                <c:pt idx="3">
                  <c:v>104.26578149138678</c:v>
                </c:pt>
                <c:pt idx="4">
                  <c:v>107.90087294749104</c:v>
                </c:pt>
                <c:pt idx="5" formatCode="General">
                  <c:v>106.39</c:v>
                </c:pt>
                <c:pt idx="6" formatCode="General">
                  <c:v>108.76</c:v>
                </c:pt>
                <c:pt idx="7" formatCode="General">
                  <c:v>111.39</c:v>
                </c:pt>
                <c:pt idx="8" formatCode="General">
                  <c:v>107.04</c:v>
                </c:pt>
                <c:pt idx="9" formatCode="General">
                  <c:v>108.2</c:v>
                </c:pt>
                <c:pt idx="10" formatCode="General">
                  <c:v>113.84</c:v>
                </c:pt>
                <c:pt idx="11" formatCode="General">
                  <c:v>101.95</c:v>
                </c:pt>
                <c:pt idx="12" formatCode="General">
                  <c:v>105.52</c:v>
                </c:pt>
                <c:pt idx="13" formatCode="General">
                  <c:v>104.59</c:v>
                </c:pt>
                <c:pt idx="14" formatCode="General">
                  <c:v>96.04</c:v>
                </c:pt>
                <c:pt idx="15" formatCode="General">
                  <c:v>107.69</c:v>
                </c:pt>
                <c:pt idx="16" formatCode="General">
                  <c:v>105.85</c:v>
                </c:pt>
                <c:pt idx="17" formatCode="General">
                  <c:v>97.33</c:v>
                </c:pt>
                <c:pt idx="18" formatCode="General">
                  <c:v>105.9</c:v>
                </c:pt>
                <c:pt idx="19" formatCode="General">
                  <c:v>109.55</c:v>
                </c:pt>
                <c:pt idx="20" formatCode="General">
                  <c:v>114.64</c:v>
                </c:pt>
                <c:pt idx="21" formatCode="General">
                  <c:v>115.84</c:v>
                </c:pt>
                <c:pt idx="22" formatCode="General">
                  <c:v>108.54</c:v>
                </c:pt>
                <c:pt idx="23" formatCode="General">
                  <c:v>111.23</c:v>
                </c:pt>
                <c:pt idx="24" formatCode="General">
                  <c:v>138.28</c:v>
                </c:pt>
                <c:pt idx="25" formatCode="General">
                  <c:v>140.47</c:v>
                </c:pt>
                <c:pt idx="26" formatCode="General">
                  <c:v>118.46</c:v>
                </c:pt>
                <c:pt idx="27" formatCode="General">
                  <c:v>135.25</c:v>
                </c:pt>
                <c:pt idx="28" formatCode="General">
                  <c:v>132.96</c:v>
                </c:pt>
                <c:pt idx="29" formatCode="General">
                  <c:v>128.83000000000001</c:v>
                </c:pt>
                <c:pt idx="30" formatCode="General">
                  <c:v>129.54</c:v>
                </c:pt>
                <c:pt idx="31" formatCode="General">
                  <c:v>133.30000000000001</c:v>
                </c:pt>
                <c:pt idx="32" formatCode="General">
                  <c:v>134.62</c:v>
                </c:pt>
                <c:pt idx="33" formatCode="General">
                  <c:v>138.91999999999999</c:v>
                </c:pt>
                <c:pt idx="34" formatCode="General">
                  <c:v>138.87</c:v>
                </c:pt>
                <c:pt idx="35" formatCode="General">
                  <c:v>133.5</c:v>
                </c:pt>
                <c:pt idx="36" formatCode="General">
                  <c:v>158.09</c:v>
                </c:pt>
                <c:pt idx="37" formatCode="General">
                  <c:v>137.91</c:v>
                </c:pt>
                <c:pt idx="38" formatCode="General">
                  <c:v>139.19999999999999</c:v>
                </c:pt>
                <c:pt idx="39" formatCode="General">
                  <c:v>134.96</c:v>
                </c:pt>
                <c:pt idx="40" formatCode="General">
                  <c:v>127.65</c:v>
                </c:pt>
                <c:pt idx="41" formatCode="General">
                  <c:v>120.7</c:v>
                </c:pt>
                <c:pt idx="42" formatCode="General">
                  <c:v>119.12</c:v>
                </c:pt>
                <c:pt idx="43" formatCode="General">
                  <c:v>114.56</c:v>
                </c:pt>
                <c:pt idx="44" formatCode="General">
                  <c:v>133.16</c:v>
                </c:pt>
                <c:pt idx="45" formatCode="General">
                  <c:v>135.01</c:v>
                </c:pt>
                <c:pt idx="46" formatCode="General">
                  <c:v>130.18</c:v>
                </c:pt>
                <c:pt idx="47" formatCode="General">
                  <c:v>124.3</c:v>
                </c:pt>
                <c:pt idx="48" formatCode="General">
                  <c:v>141.87</c:v>
                </c:pt>
                <c:pt idx="49" formatCode="General">
                  <c:v>141.51</c:v>
                </c:pt>
                <c:pt idx="50" formatCode="General">
                  <c:v>132.59</c:v>
                </c:pt>
                <c:pt idx="51" formatCode="General">
                  <c:v>137.55000000000001</c:v>
                </c:pt>
                <c:pt idx="52" formatCode="General">
                  <c:v>162.88</c:v>
                </c:pt>
                <c:pt idx="53" formatCode="General">
                  <c:v>154.21</c:v>
                </c:pt>
                <c:pt idx="54" formatCode="General">
                  <c:v>148.29</c:v>
                </c:pt>
                <c:pt idx="55" formatCode="General">
                  <c:v>150.08000000000001</c:v>
                </c:pt>
                <c:pt idx="56" formatCode="General">
                  <c:v>157.43</c:v>
                </c:pt>
                <c:pt idx="57" formatCode="General">
                  <c:v>154.75</c:v>
                </c:pt>
                <c:pt idx="58" formatCode="General">
                  <c:v>156.13999999999999</c:v>
                </c:pt>
                <c:pt idx="59" formatCode="General">
                  <c:v>151.93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591-4449-AF01-E6F168C1D33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อัตราการใช้กำลังการผลิต (แกนขวา)</c:v>
                </c:pt>
              </c:strCache>
            </c:strRef>
          </c:tx>
          <c:cat>
            <c:numRef>
              <c:f>Sheet1!$A$19:$A$78</c:f>
              <c:numCache>
                <c:formatCode>[$-409]mmm\-yy;@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 formatCode="mmm\-yy">
                  <c:v>22160</c:v>
                </c:pt>
                <c:pt idx="9" formatCode="mmm\-yy">
                  <c:v>22190</c:v>
                </c:pt>
                <c:pt idx="10" formatCode="mmm\-yy">
                  <c:v>22221</c:v>
                </c:pt>
                <c:pt idx="11" formatCode="mmm\-yy">
                  <c:v>22251</c:v>
                </c:pt>
                <c:pt idx="12" formatCode="mmm\-yy">
                  <c:v>22282</c:v>
                </c:pt>
                <c:pt idx="13" formatCode="mmm\-yy">
                  <c:v>22313</c:v>
                </c:pt>
                <c:pt idx="14" formatCode="mmm\-yy">
                  <c:v>22341</c:v>
                </c:pt>
                <c:pt idx="15" formatCode="mmm\-yy">
                  <c:v>22372</c:v>
                </c:pt>
                <c:pt idx="16" formatCode="mmm\-yy">
                  <c:v>22402</c:v>
                </c:pt>
                <c:pt idx="17" formatCode="mmm\-yy">
                  <c:v>22433</c:v>
                </c:pt>
                <c:pt idx="18" formatCode="mmm\-yy">
                  <c:v>22463</c:v>
                </c:pt>
                <c:pt idx="19" formatCode="mmm\-yy">
                  <c:v>22494</c:v>
                </c:pt>
                <c:pt idx="20" formatCode="mmm\-yy">
                  <c:v>22525</c:v>
                </c:pt>
                <c:pt idx="21" formatCode="mmm\-yy">
                  <c:v>22555</c:v>
                </c:pt>
                <c:pt idx="22" formatCode="mmm\-yy">
                  <c:v>22586</c:v>
                </c:pt>
                <c:pt idx="23" formatCode="mmm\-yy">
                  <c:v>22616</c:v>
                </c:pt>
                <c:pt idx="24" formatCode="mmm\-yy">
                  <c:v>22647</c:v>
                </c:pt>
                <c:pt idx="25" formatCode="mmm\-yy">
                  <c:v>22678</c:v>
                </c:pt>
                <c:pt idx="26" formatCode="mmm\-yy">
                  <c:v>22706</c:v>
                </c:pt>
                <c:pt idx="27" formatCode="mmm\-yy">
                  <c:v>22737</c:v>
                </c:pt>
                <c:pt idx="28" formatCode="mmm\-yy">
                  <c:v>22767</c:v>
                </c:pt>
                <c:pt idx="29" formatCode="mmm\-yy">
                  <c:v>22798</c:v>
                </c:pt>
                <c:pt idx="30" formatCode="mmm\-yy">
                  <c:v>22828</c:v>
                </c:pt>
                <c:pt idx="31" formatCode="mmm\-yy">
                  <c:v>22859</c:v>
                </c:pt>
                <c:pt idx="32" formatCode="mmm\-yy">
                  <c:v>22890</c:v>
                </c:pt>
                <c:pt idx="33" formatCode="mmm\-yy">
                  <c:v>22920</c:v>
                </c:pt>
                <c:pt idx="34" formatCode="mmm\-yy">
                  <c:v>22951</c:v>
                </c:pt>
                <c:pt idx="35" formatCode="mmm\-yy">
                  <c:v>22981</c:v>
                </c:pt>
                <c:pt idx="36" formatCode="mmm\-yy">
                  <c:v>23012</c:v>
                </c:pt>
                <c:pt idx="37" formatCode="mmm\-yy">
                  <c:v>23043</c:v>
                </c:pt>
                <c:pt idx="38" formatCode="mmm\-yy">
                  <c:v>23071</c:v>
                </c:pt>
                <c:pt idx="39" formatCode="mmm\-yy">
                  <c:v>23102</c:v>
                </c:pt>
                <c:pt idx="40" formatCode="mmm\-yy">
                  <c:v>23132</c:v>
                </c:pt>
                <c:pt idx="41" formatCode="mmm\-yy">
                  <c:v>23163</c:v>
                </c:pt>
                <c:pt idx="42" formatCode="mmm\-yy">
                  <c:v>23193</c:v>
                </c:pt>
                <c:pt idx="43" formatCode="mmm\-yy">
                  <c:v>23224</c:v>
                </c:pt>
                <c:pt idx="44" formatCode="mmm\-yy">
                  <c:v>23255</c:v>
                </c:pt>
                <c:pt idx="45" formatCode="mmm\-yy">
                  <c:v>23285</c:v>
                </c:pt>
                <c:pt idx="46" formatCode="mmm\-yy">
                  <c:v>23316</c:v>
                </c:pt>
                <c:pt idx="47" formatCode="mmm\-yy">
                  <c:v>23346</c:v>
                </c:pt>
                <c:pt idx="48" formatCode="mmm\-yy">
                  <c:v>23377</c:v>
                </c:pt>
                <c:pt idx="49" formatCode="mmm\-yy">
                  <c:v>23408</c:v>
                </c:pt>
                <c:pt idx="50" formatCode="mmm\-yy">
                  <c:v>23437</c:v>
                </c:pt>
                <c:pt idx="51" formatCode="mmm\-yy">
                  <c:v>23468</c:v>
                </c:pt>
                <c:pt idx="52" formatCode="mmm\-yy">
                  <c:v>23498</c:v>
                </c:pt>
                <c:pt idx="53" formatCode="mmm\-yy">
                  <c:v>23529</c:v>
                </c:pt>
                <c:pt idx="54" formatCode="mmm\-yy">
                  <c:v>23559</c:v>
                </c:pt>
                <c:pt idx="55" formatCode="mmm\-yy">
                  <c:v>23590</c:v>
                </c:pt>
                <c:pt idx="56" formatCode="mmm\-yy">
                  <c:v>23621</c:v>
                </c:pt>
                <c:pt idx="57" formatCode="mmm\-yy">
                  <c:v>23651</c:v>
                </c:pt>
                <c:pt idx="58" formatCode="mmm\-yy">
                  <c:v>23682</c:v>
                </c:pt>
                <c:pt idx="59" formatCode="mmm\-yy">
                  <c:v>23712</c:v>
                </c:pt>
              </c:numCache>
            </c:numRef>
          </c:cat>
          <c:val>
            <c:numRef>
              <c:f>Sheet1!$H$19:$H$78</c:f>
              <c:numCache>
                <c:formatCode>0.00</c:formatCode>
                <c:ptCount val="60"/>
                <c:pt idx="0">
                  <c:v>60.668574320673983</c:v>
                </c:pt>
                <c:pt idx="1">
                  <c:v>59.969390780859463</c:v>
                </c:pt>
                <c:pt idx="2">
                  <c:v>67.026576176055883</c:v>
                </c:pt>
                <c:pt idx="3">
                  <c:v>53.70375537871174</c:v>
                </c:pt>
                <c:pt idx="4">
                  <c:v>62.115925178014471</c:v>
                </c:pt>
                <c:pt idx="5" formatCode="General">
                  <c:v>61.05</c:v>
                </c:pt>
                <c:pt idx="6" formatCode="General">
                  <c:v>60.22</c:v>
                </c:pt>
                <c:pt idx="7" formatCode="General">
                  <c:v>62.46</c:v>
                </c:pt>
                <c:pt idx="8" formatCode="General">
                  <c:v>63.56</c:v>
                </c:pt>
                <c:pt idx="9" formatCode="General">
                  <c:v>60.45</c:v>
                </c:pt>
                <c:pt idx="10" formatCode="General">
                  <c:v>64.16</c:v>
                </c:pt>
                <c:pt idx="11" formatCode="General">
                  <c:v>59.53</c:v>
                </c:pt>
                <c:pt idx="12" formatCode="General">
                  <c:v>70.19</c:v>
                </c:pt>
                <c:pt idx="13" formatCode="General">
                  <c:v>70.430000000000007</c:v>
                </c:pt>
                <c:pt idx="14" formatCode="General">
                  <c:v>76.06</c:v>
                </c:pt>
                <c:pt idx="15" formatCode="General">
                  <c:v>61.58</c:v>
                </c:pt>
                <c:pt idx="16" formatCode="General">
                  <c:v>69.91</c:v>
                </c:pt>
                <c:pt idx="17" formatCode="General">
                  <c:v>69.040000000000006</c:v>
                </c:pt>
                <c:pt idx="18" formatCode="General">
                  <c:v>67.23</c:v>
                </c:pt>
                <c:pt idx="19" formatCode="General">
                  <c:v>65.87</c:v>
                </c:pt>
                <c:pt idx="20" formatCode="General">
                  <c:v>66.349999999999994</c:v>
                </c:pt>
                <c:pt idx="21" formatCode="General">
                  <c:v>67.75</c:v>
                </c:pt>
                <c:pt idx="22" formatCode="General">
                  <c:v>69.37</c:v>
                </c:pt>
                <c:pt idx="23" formatCode="General">
                  <c:v>66.88</c:v>
                </c:pt>
                <c:pt idx="24" formatCode="General">
                  <c:v>70.47</c:v>
                </c:pt>
                <c:pt idx="25" formatCode="General">
                  <c:v>69.03</c:v>
                </c:pt>
                <c:pt idx="26" formatCode="General">
                  <c:v>74.38</c:v>
                </c:pt>
                <c:pt idx="27" formatCode="General">
                  <c:v>63.89</c:v>
                </c:pt>
                <c:pt idx="28" formatCode="General">
                  <c:v>67.72</c:v>
                </c:pt>
                <c:pt idx="29" formatCode="General">
                  <c:v>65.28</c:v>
                </c:pt>
                <c:pt idx="30" formatCode="General">
                  <c:v>65.680000000000007</c:v>
                </c:pt>
                <c:pt idx="31" formatCode="General">
                  <c:v>65.75</c:v>
                </c:pt>
                <c:pt idx="32" formatCode="General">
                  <c:v>63.87</c:v>
                </c:pt>
                <c:pt idx="33" formatCode="General">
                  <c:v>62.83</c:v>
                </c:pt>
                <c:pt idx="34" formatCode="General">
                  <c:v>63.17</c:v>
                </c:pt>
                <c:pt idx="35" formatCode="General">
                  <c:v>63.96</c:v>
                </c:pt>
                <c:pt idx="36" formatCode="General">
                  <c:v>66.48</c:v>
                </c:pt>
                <c:pt idx="37" formatCode="General">
                  <c:v>66</c:v>
                </c:pt>
                <c:pt idx="38" formatCode="General">
                  <c:v>67.2</c:v>
                </c:pt>
                <c:pt idx="39" formatCode="General">
                  <c:v>51.87</c:v>
                </c:pt>
                <c:pt idx="40" formatCode="General">
                  <c:v>52.84</c:v>
                </c:pt>
                <c:pt idx="41" formatCode="General">
                  <c:v>55.21</c:v>
                </c:pt>
                <c:pt idx="42" formatCode="General">
                  <c:v>56.01</c:v>
                </c:pt>
                <c:pt idx="43" formatCode="General">
                  <c:v>60.69</c:v>
                </c:pt>
                <c:pt idx="44" formatCode="General">
                  <c:v>63.07</c:v>
                </c:pt>
                <c:pt idx="45" formatCode="General">
                  <c:v>63.2</c:v>
                </c:pt>
                <c:pt idx="46" formatCode="General">
                  <c:v>64.8</c:v>
                </c:pt>
                <c:pt idx="47" formatCode="General">
                  <c:v>64.94</c:v>
                </c:pt>
                <c:pt idx="48" formatCode="General">
                  <c:v>66.41</c:v>
                </c:pt>
                <c:pt idx="49" formatCode="General">
                  <c:v>65.08</c:v>
                </c:pt>
                <c:pt idx="50" formatCode="General">
                  <c:v>69.59</c:v>
                </c:pt>
                <c:pt idx="51" formatCode="General">
                  <c:v>59.58</c:v>
                </c:pt>
                <c:pt idx="52" formatCode="General">
                  <c:v>65.38</c:v>
                </c:pt>
                <c:pt idx="53" formatCode="General">
                  <c:v>63.92</c:v>
                </c:pt>
                <c:pt idx="54" formatCode="General">
                  <c:v>58.12</c:v>
                </c:pt>
                <c:pt idx="55" formatCode="General">
                  <c:v>57.38</c:v>
                </c:pt>
                <c:pt idx="56" formatCode="General">
                  <c:v>62.17</c:v>
                </c:pt>
                <c:pt idx="57" formatCode="General">
                  <c:v>64.069999999999993</c:v>
                </c:pt>
                <c:pt idx="58" formatCode="General">
                  <c:v>65.81</c:v>
                </c:pt>
                <c:pt idx="59" formatCode="General">
                  <c:v>66.3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591-4449-AF01-E6F168C1D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159872"/>
        <c:axId val="408162048"/>
      </c:lineChart>
      <c:dateAx>
        <c:axId val="40817510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pPr>
            <a:endParaRPr lang="en-US"/>
          </a:p>
        </c:txPr>
        <c:crossAx val="408161504"/>
        <c:crosses val="autoZero"/>
        <c:auto val="1"/>
        <c:lblOffset val="100"/>
        <c:baseTimeUnit val="months"/>
      </c:dateAx>
      <c:valAx>
        <c:axId val="40816150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08175104"/>
        <c:crosses val="autoZero"/>
        <c:crossBetween val="between"/>
      </c:valAx>
      <c:valAx>
        <c:axId val="408162048"/>
        <c:scaling>
          <c:orientation val="minMax"/>
          <c:max val="160"/>
        </c:scaling>
        <c:delete val="0"/>
        <c:axPos val="r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en-US"/>
          </a:p>
        </c:txPr>
        <c:crossAx val="408159872"/>
        <c:crosses val="max"/>
        <c:crossBetween val="between"/>
      </c:valAx>
      <c:dateAx>
        <c:axId val="408159872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408162048"/>
        <c:crosses val="autoZero"/>
        <c:auto val="1"/>
        <c:lblOffset val="100"/>
        <c:baseTimeUnit val="months"/>
      </c:dateAx>
    </c:plotArea>
    <c:legend>
      <c:legendPos val="b"/>
      <c:legendEntry>
        <c:idx val="0"/>
        <c:txPr>
          <a:bodyPr/>
          <a:lstStyle/>
          <a:p>
            <a:pPr>
              <a:defRPr sz="1400">
                <a:solidFill>
                  <a:schemeClr val="tx1"/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tx1"/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tx1"/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tx1"/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chemeClr val="tx1"/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400">
                <a:solidFill>
                  <a:schemeClr val="tx1"/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400">
                <a:solidFill>
                  <a:schemeClr val="tx1"/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</c:legendEntry>
      <c:layout>
        <c:manualLayout>
          <c:xMode val="edge"/>
          <c:yMode val="edge"/>
          <c:x val="1.2978049773481284E-2"/>
          <c:y val="0.82908941466391739"/>
          <c:w val="0.97419970413710988"/>
          <c:h val="0.17091048655228422"/>
        </c:manualLayout>
      </c:layout>
      <c:overlay val="0"/>
      <c:txPr>
        <a:bodyPr/>
        <a:lstStyle/>
        <a:p>
          <a:pPr>
            <a:defRPr sz="1400">
              <a:solidFill>
                <a:schemeClr val="tx2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DB SaiKrok X" panose="02000506060000020004" pitchFamily="2" charset="-34"/>
          <a:cs typeface="DB SaiKrok X" panose="02000506060000020004" pitchFamily="2" charset="-34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05887729646201E-2"/>
          <c:y val="3.6061981402879473E-2"/>
          <c:w val="0.90799864829833721"/>
          <c:h val="0.53313924182828243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อัตราการใช้กำลังการผลิต (แกนขวา)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8000">
                  <a:schemeClr val="bg1"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</c:spPr>
          <c:cat>
            <c:numRef>
              <c:f>Sheet1!$A$62:$A$121</c:f>
              <c:numCache>
                <c:formatCode>mmm\-yy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23409</c:v>
                </c:pt>
                <c:pt idx="50">
                  <c:v>23439</c:v>
                </c:pt>
                <c:pt idx="51">
                  <c:v>23470</c:v>
                </c:pt>
                <c:pt idx="52">
                  <c:v>23500</c:v>
                </c:pt>
                <c:pt idx="53">
                  <c:v>23531</c:v>
                </c:pt>
                <c:pt idx="54">
                  <c:v>23561</c:v>
                </c:pt>
                <c:pt idx="55">
                  <c:v>23592</c:v>
                </c:pt>
                <c:pt idx="56">
                  <c:v>23623</c:v>
                </c:pt>
                <c:pt idx="57">
                  <c:v>23653</c:v>
                </c:pt>
                <c:pt idx="58">
                  <c:v>23684</c:v>
                </c:pt>
                <c:pt idx="59">
                  <c:v>23714</c:v>
                </c:pt>
              </c:numCache>
            </c:numRef>
          </c:cat>
          <c:val>
            <c:numRef>
              <c:f>Sheet1!$C$62:$C$121</c:f>
              <c:numCache>
                <c:formatCode>0.0</c:formatCode>
                <c:ptCount val="60"/>
                <c:pt idx="0">
                  <c:v>83.910966698799996</c:v>
                </c:pt>
                <c:pt idx="1">
                  <c:v>71.469022505599995</c:v>
                </c:pt>
                <c:pt idx="2">
                  <c:v>78.029854151699993</c:v>
                </c:pt>
                <c:pt idx="3">
                  <c:v>83.8790333468</c:v>
                </c:pt>
                <c:pt idx="4">
                  <c:v>76.719005996899995</c:v>
                </c:pt>
                <c:pt idx="5">
                  <c:v>80.022060213299994</c:v>
                </c:pt>
                <c:pt idx="6">
                  <c:v>86.965938933100006</c:v>
                </c:pt>
                <c:pt idx="7">
                  <c:v>88.620990606099994</c:v>
                </c:pt>
                <c:pt idx="8">
                  <c:v>93.427973538499998</c:v>
                </c:pt>
                <c:pt idx="9">
                  <c:v>89.493147284399996</c:v>
                </c:pt>
                <c:pt idx="10">
                  <c:v>86.335768867300004</c:v>
                </c:pt>
                <c:pt idx="11">
                  <c:v>93.104710017100004</c:v>
                </c:pt>
                <c:pt idx="12">
                  <c:v>87.303920876899994</c:v>
                </c:pt>
                <c:pt idx="13">
                  <c:v>88.184334316999994</c:v>
                </c:pt>
                <c:pt idx="14">
                  <c:v>88.918305700399998</c:v>
                </c:pt>
                <c:pt idx="15">
                  <c:v>86.813144322900001</c:v>
                </c:pt>
                <c:pt idx="16">
                  <c:v>77.975233541099996</c:v>
                </c:pt>
                <c:pt idx="17">
                  <c:v>87.176400701999995</c:v>
                </c:pt>
                <c:pt idx="18">
                  <c:v>87.801460693199999</c:v>
                </c:pt>
                <c:pt idx="19">
                  <c:v>82.623891088199997</c:v>
                </c:pt>
                <c:pt idx="20">
                  <c:v>87.352504387699994</c:v>
                </c:pt>
                <c:pt idx="21">
                  <c:v>87.714655273800005</c:v>
                </c:pt>
                <c:pt idx="22">
                  <c:v>89.770109356000006</c:v>
                </c:pt>
                <c:pt idx="23">
                  <c:v>87.873084309999996</c:v>
                </c:pt>
                <c:pt idx="24">
                  <c:v>88.386051555400002</c:v>
                </c:pt>
                <c:pt idx="25">
                  <c:v>88.104351096499997</c:v>
                </c:pt>
                <c:pt idx="26">
                  <c:v>79.5079234968414</c:v>
                </c:pt>
                <c:pt idx="27">
                  <c:v>57.9663905618036</c:v>
                </c:pt>
                <c:pt idx="28">
                  <c:v>70.894893064090795</c:v>
                </c:pt>
                <c:pt idx="29">
                  <c:v>67.128944933052097</c:v>
                </c:pt>
                <c:pt idx="30">
                  <c:v>63.838265756201103</c:v>
                </c:pt>
                <c:pt idx="31">
                  <c:v>65.620281422926098</c:v>
                </c:pt>
                <c:pt idx="32">
                  <c:v>64.186879606998303</c:v>
                </c:pt>
                <c:pt idx="33">
                  <c:v>62.412638424926598</c:v>
                </c:pt>
                <c:pt idx="34">
                  <c:v>62.7061387214547</c:v>
                </c:pt>
                <c:pt idx="35">
                  <c:v>85.127634277949795</c:v>
                </c:pt>
                <c:pt idx="36">
                  <c:v>79.304589816956096</c:v>
                </c:pt>
                <c:pt idx="37">
                  <c:v>84.2020083518387</c:v>
                </c:pt>
                <c:pt idx="38">
                  <c:v>83.277615095195898</c:v>
                </c:pt>
                <c:pt idx="39">
                  <c:v>76.491296747686803</c:v>
                </c:pt>
                <c:pt idx="40">
                  <c:v>77.296118080602099</c:v>
                </c:pt>
                <c:pt idx="41">
                  <c:v>81.459346935608394</c:v>
                </c:pt>
                <c:pt idx="42">
                  <c:v>80.101948659348395</c:v>
                </c:pt>
                <c:pt idx="43">
                  <c:v>79.297535461224598</c:v>
                </c:pt>
                <c:pt idx="44">
                  <c:v>69.771608231271401</c:v>
                </c:pt>
                <c:pt idx="45">
                  <c:v>71.380277986048895</c:v>
                </c:pt>
                <c:pt idx="46">
                  <c:v>73.188736025642697</c:v>
                </c:pt>
                <c:pt idx="47">
                  <c:v>79.811094997321604</c:v>
                </c:pt>
                <c:pt idx="48">
                  <c:v>82.783589477521303</c:v>
                </c:pt>
                <c:pt idx="49">
                  <c:v>73.302580570502798</c:v>
                </c:pt>
                <c:pt idx="50">
                  <c:v>74.691628730824405</c:v>
                </c:pt>
                <c:pt idx="51">
                  <c:v>84.879384366140101</c:v>
                </c:pt>
                <c:pt idx="52">
                  <c:v>81.787282300526499</c:v>
                </c:pt>
                <c:pt idx="53">
                  <c:v>82.107492912110203</c:v>
                </c:pt>
                <c:pt idx="54">
                  <c:v>78.086998784933201</c:v>
                </c:pt>
                <c:pt idx="55">
                  <c:v>78.441069258809193</c:v>
                </c:pt>
                <c:pt idx="56">
                  <c:v>70.063993519643603</c:v>
                </c:pt>
                <c:pt idx="57">
                  <c:v>81.332442284325595</c:v>
                </c:pt>
                <c:pt idx="58">
                  <c:v>81.332442284325595</c:v>
                </c:pt>
                <c:pt idx="59">
                  <c:v>86.508869987849295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B6-4B63-8801-27C08E8BB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165856"/>
        <c:axId val="408173472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ดัชนีผลผลิต</c:v>
                </c:pt>
              </c:strCache>
            </c:strRef>
          </c:tx>
          <c:spPr>
            <a:ln w="22225" cap="rnd" cmpd="sng">
              <a:solidFill>
                <a:srgbClr val="00B050"/>
              </a:solidFill>
              <a:headEnd type="none"/>
              <a:tailEnd type="none"/>
            </a:ln>
          </c:spPr>
          <c:marker>
            <c:symbol val="diamond"/>
            <c:size val="6"/>
            <c:spPr>
              <a:solidFill>
                <a:srgbClr val="FF0000"/>
              </a:solidFill>
            </c:spPr>
          </c:marker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AB6-4B63-8801-27C08E8BB509}"/>
              </c:ext>
            </c:extLst>
          </c:dPt>
          <c:cat>
            <c:numRef>
              <c:f>Sheet1!$A$62:$A$121</c:f>
              <c:numCache>
                <c:formatCode>mmm\-yy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23409</c:v>
                </c:pt>
                <c:pt idx="50">
                  <c:v>23439</c:v>
                </c:pt>
                <c:pt idx="51">
                  <c:v>23470</c:v>
                </c:pt>
                <c:pt idx="52">
                  <c:v>23500</c:v>
                </c:pt>
                <c:pt idx="53">
                  <c:v>23531</c:v>
                </c:pt>
                <c:pt idx="54">
                  <c:v>23561</c:v>
                </c:pt>
                <c:pt idx="55">
                  <c:v>23592</c:v>
                </c:pt>
                <c:pt idx="56">
                  <c:v>23623</c:v>
                </c:pt>
                <c:pt idx="57">
                  <c:v>23653</c:v>
                </c:pt>
                <c:pt idx="58">
                  <c:v>23684</c:v>
                </c:pt>
                <c:pt idx="59">
                  <c:v>23714</c:v>
                </c:pt>
              </c:numCache>
            </c:numRef>
          </c:cat>
          <c:val>
            <c:numRef>
              <c:f>Sheet1!$B$62:$B$121</c:f>
              <c:numCache>
                <c:formatCode>0.0</c:formatCode>
                <c:ptCount val="60"/>
                <c:pt idx="0">
                  <c:v>1.6131639814408683</c:v>
                </c:pt>
                <c:pt idx="1">
                  <c:v>-5.8671537059852286</c:v>
                </c:pt>
                <c:pt idx="2">
                  <c:v>5.0865688730497682</c:v>
                </c:pt>
                <c:pt idx="3">
                  <c:v>7.3438429564613106</c:v>
                </c:pt>
                <c:pt idx="4">
                  <c:v>8.53504887537364</c:v>
                </c:pt>
                <c:pt idx="5">
                  <c:v>11.174555720663104</c:v>
                </c:pt>
                <c:pt idx="6">
                  <c:v>8.2473951360327202</c:v>
                </c:pt>
                <c:pt idx="7">
                  <c:v>12.372949203744387</c:v>
                </c:pt>
                <c:pt idx="8">
                  <c:v>9.1341279926421493</c:v>
                </c:pt>
                <c:pt idx="9">
                  <c:v>2.2138416680447692</c:v>
                </c:pt>
                <c:pt idx="10">
                  <c:v>4.9818345014909449</c:v>
                </c:pt>
                <c:pt idx="11">
                  <c:v>4.2192264651071065</c:v>
                </c:pt>
                <c:pt idx="12">
                  <c:v>5.8345098929861949</c:v>
                </c:pt>
                <c:pt idx="13">
                  <c:v>15.608273940483164</c:v>
                </c:pt>
                <c:pt idx="14">
                  <c:v>13.129817799985343</c:v>
                </c:pt>
                <c:pt idx="15">
                  <c:v>0.39648688505715679</c:v>
                </c:pt>
                <c:pt idx="16">
                  <c:v>4.8477899331760055</c:v>
                </c:pt>
                <c:pt idx="17">
                  <c:v>6.7221912100318137</c:v>
                </c:pt>
                <c:pt idx="18">
                  <c:v>4.4134656149348084</c:v>
                </c:pt>
                <c:pt idx="19">
                  <c:v>-1.1862360157201102</c:v>
                </c:pt>
                <c:pt idx="20">
                  <c:v>2.5080823487270587</c:v>
                </c:pt>
                <c:pt idx="21">
                  <c:v>3.9880354979673349</c:v>
                </c:pt>
                <c:pt idx="22">
                  <c:v>2.6007366546277222</c:v>
                </c:pt>
                <c:pt idx="23">
                  <c:v>1.7974165017383248</c:v>
                </c:pt>
                <c:pt idx="24">
                  <c:v>-1.4132048049420365</c:v>
                </c:pt>
                <c:pt idx="25">
                  <c:v>0.95403061269119238</c:v>
                </c:pt>
                <c:pt idx="26">
                  <c:v>-0.64719366245066245</c:v>
                </c:pt>
                <c:pt idx="27">
                  <c:v>2.1039238595597309</c:v>
                </c:pt>
                <c:pt idx="28">
                  <c:v>4.2100344658910993</c:v>
                </c:pt>
                <c:pt idx="29">
                  <c:v>-4.0348851990942292</c:v>
                </c:pt>
                <c:pt idx="30">
                  <c:v>-7.9994514002302726</c:v>
                </c:pt>
                <c:pt idx="31">
                  <c:v>-3.1475069070772688</c:v>
                </c:pt>
                <c:pt idx="32">
                  <c:v>-11.187019748499571</c:v>
                </c:pt>
                <c:pt idx="33">
                  <c:v>-23.443756200844245</c:v>
                </c:pt>
                <c:pt idx="34">
                  <c:v>-18.567718899305497</c:v>
                </c:pt>
                <c:pt idx="35">
                  <c:v>-3.8824855877810149</c:v>
                </c:pt>
                <c:pt idx="36">
                  <c:v>-3.4673493028884783</c:v>
                </c:pt>
                <c:pt idx="37">
                  <c:v>-0.44334918593678108</c:v>
                </c:pt>
                <c:pt idx="38">
                  <c:v>-8.715847864205406</c:v>
                </c:pt>
                <c:pt idx="39">
                  <c:v>-19.271584665713014</c:v>
                </c:pt>
                <c:pt idx="40">
                  <c:v>-16.834950472280031</c:v>
                </c:pt>
                <c:pt idx="41">
                  <c:v>-10.002521221615169</c:v>
                </c:pt>
                <c:pt idx="42">
                  <c:v>-5.1842537199489946</c:v>
                </c:pt>
                <c:pt idx="43">
                  <c:v>-8.3556487130723944</c:v>
                </c:pt>
                <c:pt idx="44">
                  <c:v>-9.0498334124847766</c:v>
                </c:pt>
                <c:pt idx="45">
                  <c:v>7.9894928951878663</c:v>
                </c:pt>
                <c:pt idx="46">
                  <c:v>4.9475485095238358</c:v>
                </c:pt>
                <c:pt idx="47">
                  <c:v>-9.7523149845922354</c:v>
                </c:pt>
                <c:pt idx="48">
                  <c:v>-11.915716356150741</c:v>
                </c:pt>
                <c:pt idx="49">
                  <c:v>-18.479391279610148</c:v>
                </c:pt>
                <c:pt idx="50">
                  <c:v>-12.128985861470765</c:v>
                </c:pt>
                <c:pt idx="51">
                  <c:v>6.5347360275329835</c:v>
                </c:pt>
                <c:pt idx="52">
                  <c:v>2.7696296877282034</c:v>
                </c:pt>
                <c:pt idx="53">
                  <c:v>-2.4291155447244028</c:v>
                </c:pt>
                <c:pt idx="54">
                  <c:v>-4.9977284482202622</c:v>
                </c:pt>
                <c:pt idx="55">
                  <c:v>-7.1011887119099999</c:v>
                </c:pt>
                <c:pt idx="56">
                  <c:v>-2.6779569371498835</c:v>
                </c:pt>
                <c:pt idx="57">
                  <c:v>6.3814611422225997</c:v>
                </c:pt>
                <c:pt idx="58">
                  <c:v>11.879897932761763</c:v>
                </c:pt>
                <c:pt idx="59">
                  <c:v>7.5367378246105288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B6-4B63-8801-27C08E8BB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167488"/>
        <c:axId val="408170752"/>
      </c:lineChart>
      <c:dateAx>
        <c:axId val="408167488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low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408170752"/>
        <c:crosses val="autoZero"/>
        <c:auto val="1"/>
        <c:lblOffset val="100"/>
        <c:baseTimeUnit val="months"/>
      </c:dateAx>
      <c:valAx>
        <c:axId val="4081707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408167488"/>
        <c:crosses val="autoZero"/>
        <c:crossBetween val="between"/>
        <c:majorUnit val="20"/>
      </c:valAx>
      <c:valAx>
        <c:axId val="40817347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408165856"/>
        <c:crosses val="max"/>
        <c:crossBetween val="between"/>
        <c:majorUnit val="20"/>
      </c:valAx>
      <c:dateAx>
        <c:axId val="4081658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08173472"/>
        <c:crosses val="autoZero"/>
        <c:auto val="1"/>
        <c:lblOffset val="100"/>
        <c:baseTimeUnit val="months"/>
      </c:dateAx>
      <c:spPr>
        <a:noFill/>
        <a:ln cmpd="dbl"/>
      </c:spPr>
    </c:plotArea>
    <c:legend>
      <c:legendPos val="r"/>
      <c:layout>
        <c:manualLayout>
          <c:xMode val="edge"/>
          <c:yMode val="edge"/>
          <c:x val="0.23314387524976249"/>
          <c:y val="0.81403575311693599"/>
          <c:w val="0.49946125915462658"/>
          <c:h val="0.1252113995368658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 b="1">
              <a:solidFill>
                <a:schemeClr val="tx2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05887729646201E-2"/>
          <c:y val="3.6061981402879473E-2"/>
          <c:w val="0.90799864829833721"/>
          <c:h val="0.53313924182828243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อัตราการใช้กำลังการผลิต (แกนขวา)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8000">
                  <a:schemeClr val="bg1"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</c:spPr>
          <c:cat>
            <c:numRef>
              <c:f>Sheet1!$A$62:$A$121</c:f>
              <c:numCache>
                <c:formatCode>mmm\-yy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</c:numCache>
            </c:numRef>
          </c:cat>
          <c:val>
            <c:numRef>
              <c:f>Sheet1!$C$62:$C$121</c:f>
              <c:numCache>
                <c:formatCode>0.0</c:formatCode>
                <c:ptCount val="60"/>
                <c:pt idx="0">
                  <c:v>54.189611507189902</c:v>
                </c:pt>
                <c:pt idx="1">
                  <c:v>52.578873465998498</c:v>
                </c:pt>
                <c:pt idx="2">
                  <c:v>59.906509613682204</c:v>
                </c:pt>
                <c:pt idx="3">
                  <c:v>48.082325538855599</c:v>
                </c:pt>
                <c:pt idx="4">
                  <c:v>53.944982287669099</c:v>
                </c:pt>
                <c:pt idx="5">
                  <c:v>53.842733886974003</c:v>
                </c:pt>
                <c:pt idx="6">
                  <c:v>58.611238988125301</c:v>
                </c:pt>
                <c:pt idx="7">
                  <c:v>57.771056901530201</c:v>
                </c:pt>
                <c:pt idx="8">
                  <c:v>58.136195871123398</c:v>
                </c:pt>
                <c:pt idx="9">
                  <c:v>49.7095041959222</c:v>
                </c:pt>
                <c:pt idx="10">
                  <c:v>57.023857304107999</c:v>
                </c:pt>
                <c:pt idx="11">
                  <c:v>51.709455544134599</c:v>
                </c:pt>
                <c:pt idx="12">
                  <c:v>55.8724361947002</c:v>
                </c:pt>
                <c:pt idx="13">
                  <c:v>56.252333242058398</c:v>
                </c:pt>
                <c:pt idx="14">
                  <c:v>62.063254351657797</c:v>
                </c:pt>
                <c:pt idx="15">
                  <c:v>48.035928631422401</c:v>
                </c:pt>
                <c:pt idx="16">
                  <c:v>54.763923475001299</c:v>
                </c:pt>
                <c:pt idx="17">
                  <c:v>58.2953945084775</c:v>
                </c:pt>
                <c:pt idx="18">
                  <c:v>60.944953874481698</c:v>
                </c:pt>
                <c:pt idx="19">
                  <c:v>62.504971139289999</c:v>
                </c:pt>
                <c:pt idx="20">
                  <c:v>55.8940219843292</c:v>
                </c:pt>
                <c:pt idx="21">
                  <c:v>53.1483850203389</c:v>
                </c:pt>
                <c:pt idx="22">
                  <c:v>54.260226181251497</c:v>
                </c:pt>
                <c:pt idx="23">
                  <c:v>46.308230278563101</c:v>
                </c:pt>
                <c:pt idx="24">
                  <c:v>50.769386687587897</c:v>
                </c:pt>
                <c:pt idx="25">
                  <c:v>48.329859089642198</c:v>
                </c:pt>
                <c:pt idx="26">
                  <c:v>56.414940789150798</c:v>
                </c:pt>
                <c:pt idx="27">
                  <c:v>46.884946008358</c:v>
                </c:pt>
                <c:pt idx="28">
                  <c:v>57.058682170147101</c:v>
                </c:pt>
                <c:pt idx="29">
                  <c:v>55.1279256474254</c:v>
                </c:pt>
                <c:pt idx="30">
                  <c:v>51.896613485177497</c:v>
                </c:pt>
                <c:pt idx="31">
                  <c:v>53.037003281352497</c:v>
                </c:pt>
                <c:pt idx="32">
                  <c:v>44.7412440535171</c:v>
                </c:pt>
                <c:pt idx="33">
                  <c:v>43.516567686542999</c:v>
                </c:pt>
                <c:pt idx="34">
                  <c:v>51.316145975496497</c:v>
                </c:pt>
                <c:pt idx="35">
                  <c:v>46.2499581287125</c:v>
                </c:pt>
                <c:pt idx="36">
                  <c:v>52.624149812505202</c:v>
                </c:pt>
                <c:pt idx="37">
                  <c:v>47.244843675478798</c:v>
                </c:pt>
                <c:pt idx="38">
                  <c:v>47.773685279179197</c:v>
                </c:pt>
                <c:pt idx="39">
                  <c:v>42.903236972343599</c:v>
                </c:pt>
                <c:pt idx="40">
                  <c:v>44.161331117696903</c:v>
                </c:pt>
                <c:pt idx="41">
                  <c:v>45.397551821746497</c:v>
                </c:pt>
                <c:pt idx="42">
                  <c:v>47.953689653491899</c:v>
                </c:pt>
                <c:pt idx="43">
                  <c:v>46.6469246725215</c:v>
                </c:pt>
                <c:pt idx="44">
                  <c:v>47.6235051986367</c:v>
                </c:pt>
                <c:pt idx="45">
                  <c:v>47.979105356458099</c:v>
                </c:pt>
                <c:pt idx="46">
                  <c:v>49.274129401399001</c:v>
                </c:pt>
                <c:pt idx="47">
                  <c:v>48.344125173795902</c:v>
                </c:pt>
                <c:pt idx="48">
                  <c:v>56.686424354819103</c:v>
                </c:pt>
                <c:pt idx="49">
                  <c:v>52.423363688104097</c:v>
                </c:pt>
                <c:pt idx="50">
                  <c:v>55.657053876132601</c:v>
                </c:pt>
                <c:pt idx="51">
                  <c:v>52.108584217158203</c:v>
                </c:pt>
                <c:pt idx="52">
                  <c:v>59.445725309188603</c:v>
                </c:pt>
                <c:pt idx="53">
                  <c:v>54.272702676842798</c:v>
                </c:pt>
                <c:pt idx="54">
                  <c:v>44.633386997849001</c:v>
                </c:pt>
                <c:pt idx="55">
                  <c:v>45.753972357544797</c:v>
                </c:pt>
                <c:pt idx="56">
                  <c:v>50.830824258042803</c:v>
                </c:pt>
                <c:pt idx="57">
                  <c:v>50.290173259072802</c:v>
                </c:pt>
                <c:pt idx="58">
                  <c:v>51.0031311281668</c:v>
                </c:pt>
                <c:pt idx="59">
                  <c:v>41.164408428617499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2-4F91-A388-BA711551F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495280"/>
        <c:axId val="40816422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ดัชนีผลผลิต</c:v>
                </c:pt>
              </c:strCache>
            </c:strRef>
          </c:tx>
          <c:spPr>
            <a:ln w="22225" cap="rnd" cmpd="sng">
              <a:solidFill>
                <a:srgbClr val="00B050"/>
              </a:solidFill>
              <a:headEnd type="none"/>
              <a:tailEnd type="none"/>
            </a:ln>
          </c:spPr>
          <c:marker>
            <c:symbol val="diamond"/>
            <c:size val="6"/>
            <c:spPr>
              <a:solidFill>
                <a:srgbClr val="FF0000"/>
              </a:solidFill>
            </c:spPr>
          </c:marker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0A2-4F91-A388-BA711551F65C}"/>
              </c:ext>
            </c:extLst>
          </c:dPt>
          <c:cat>
            <c:numRef>
              <c:f>Sheet1!$A$62:$A$121</c:f>
              <c:numCache>
                <c:formatCode>mmm\-yy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</c:numCache>
            </c:numRef>
          </c:cat>
          <c:val>
            <c:numRef>
              <c:f>Sheet1!$B$62:$B$121</c:f>
              <c:numCache>
                <c:formatCode>0.0</c:formatCode>
                <c:ptCount val="60"/>
                <c:pt idx="0">
                  <c:v>7.0502983021610399</c:v>
                </c:pt>
                <c:pt idx="1">
                  <c:v>7.6452627316171196</c:v>
                </c:pt>
                <c:pt idx="2">
                  <c:v>7.2619011387761834</c:v>
                </c:pt>
                <c:pt idx="3">
                  <c:v>-1.8917882679123865</c:v>
                </c:pt>
                <c:pt idx="4">
                  <c:v>-0.74406784929085257</c:v>
                </c:pt>
                <c:pt idx="5">
                  <c:v>5.2229082621397582</c:v>
                </c:pt>
                <c:pt idx="6">
                  <c:v>20.667077862547846</c:v>
                </c:pt>
                <c:pt idx="7">
                  <c:v>5.0935333348628875</c:v>
                </c:pt>
                <c:pt idx="8">
                  <c:v>6.2068725628414922</c:v>
                </c:pt>
                <c:pt idx="9">
                  <c:v>-1.4535737001915572</c:v>
                </c:pt>
                <c:pt idx="10">
                  <c:v>1.4647808872311652</c:v>
                </c:pt>
                <c:pt idx="11">
                  <c:v>-3.4488197504697671</c:v>
                </c:pt>
                <c:pt idx="12">
                  <c:v>4.9000621500108643</c:v>
                </c:pt>
                <c:pt idx="13">
                  <c:v>8.0258813753919522</c:v>
                </c:pt>
                <c:pt idx="14">
                  <c:v>3.6675636620788765</c:v>
                </c:pt>
                <c:pt idx="15">
                  <c:v>0.21648532477673843</c:v>
                </c:pt>
                <c:pt idx="16">
                  <c:v>2.0491045414413822</c:v>
                </c:pt>
                <c:pt idx="17">
                  <c:v>8.6209023711643731</c:v>
                </c:pt>
                <c:pt idx="18">
                  <c:v>3.878953627194015</c:v>
                </c:pt>
                <c:pt idx="19">
                  <c:v>8.0398252709312104</c:v>
                </c:pt>
                <c:pt idx="20">
                  <c:v>-2.7420510566174561</c:v>
                </c:pt>
                <c:pt idx="21">
                  <c:v>6.1908333639474789</c:v>
                </c:pt>
                <c:pt idx="22">
                  <c:v>-2.3492773865909089</c:v>
                </c:pt>
                <c:pt idx="23">
                  <c:v>-9.4601908662911178</c:v>
                </c:pt>
                <c:pt idx="24">
                  <c:v>-7.9567728056319842</c:v>
                </c:pt>
                <c:pt idx="25">
                  <c:v>-14.219606416919884</c:v>
                </c:pt>
                <c:pt idx="26">
                  <c:v>-9.0517426850054044</c:v>
                </c:pt>
                <c:pt idx="27">
                  <c:v>-3.9822660487997097</c:v>
                </c:pt>
                <c:pt idx="28">
                  <c:v>3.1172647896144712</c:v>
                </c:pt>
                <c:pt idx="29">
                  <c:v>-5.3135647841395901</c:v>
                </c:pt>
                <c:pt idx="30">
                  <c:v>-15.335684769297542</c:v>
                </c:pt>
                <c:pt idx="31">
                  <c:v>-15.245888888855387</c:v>
                </c:pt>
                <c:pt idx="32">
                  <c:v>-20.543798953689375</c:v>
                </c:pt>
                <c:pt idx="33">
                  <c:v>-19.079607734488434</c:v>
                </c:pt>
                <c:pt idx="34">
                  <c:v>-9.1495662662678061</c:v>
                </c:pt>
                <c:pt idx="35">
                  <c:v>-2.3425233443111426</c:v>
                </c:pt>
                <c:pt idx="36">
                  <c:v>2.2561045354772213</c:v>
                </c:pt>
                <c:pt idx="37">
                  <c:v>-3.5656651125623329</c:v>
                </c:pt>
                <c:pt idx="38">
                  <c:v>-15.903147676036166</c:v>
                </c:pt>
                <c:pt idx="39">
                  <c:v>-11.447386260518766</c:v>
                </c:pt>
                <c:pt idx="40">
                  <c:v>-24.958983330142239</c:v>
                </c:pt>
                <c:pt idx="41">
                  <c:v>-20.730434397889109</c:v>
                </c:pt>
                <c:pt idx="42">
                  <c:v>-9.7404874638026726</c:v>
                </c:pt>
                <c:pt idx="43">
                  <c:v>-13.039452904741111</c:v>
                </c:pt>
                <c:pt idx="44">
                  <c:v>4.8654451313778324</c:v>
                </c:pt>
                <c:pt idx="45">
                  <c:v>9.1595590571757803</c:v>
                </c:pt>
                <c:pt idx="46">
                  <c:v>-0.41760450187809939</c:v>
                </c:pt>
                <c:pt idx="47">
                  <c:v>7.5962047446797465</c:v>
                </c:pt>
                <c:pt idx="48">
                  <c:v>9.3669171972792462</c:v>
                </c:pt>
                <c:pt idx="49">
                  <c:v>16.229738363615521</c:v>
                </c:pt>
                <c:pt idx="50">
                  <c:v>21.566884835201684</c:v>
                </c:pt>
                <c:pt idx="51">
                  <c:v>29.069164837181539</c:v>
                </c:pt>
                <c:pt idx="52">
                  <c:v>41.857370532113514</c:v>
                </c:pt>
                <c:pt idx="53">
                  <c:v>30.173928748531775</c:v>
                </c:pt>
                <c:pt idx="54">
                  <c:v>3.74371097929449</c:v>
                </c:pt>
                <c:pt idx="55">
                  <c:v>8.2335782462361617</c:v>
                </c:pt>
                <c:pt idx="56">
                  <c:v>14.29334074706996</c:v>
                </c:pt>
                <c:pt idx="57">
                  <c:v>9.9280659828939974</c:v>
                </c:pt>
                <c:pt idx="58">
                  <c:v>6.7841197564582956</c:v>
                </c:pt>
                <c:pt idx="59">
                  <c:v>-11.763124618864518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A2-4F91-A388-BA711551F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163680"/>
        <c:axId val="408170208"/>
      </c:lineChart>
      <c:dateAx>
        <c:axId val="408163680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low"/>
        <c:crossAx val="408170208"/>
        <c:crosses val="autoZero"/>
        <c:auto val="1"/>
        <c:lblOffset val="100"/>
        <c:baseTimeUnit val="months"/>
      </c:dateAx>
      <c:valAx>
        <c:axId val="4081702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08163680"/>
        <c:crosses val="autoZero"/>
        <c:crossBetween val="between"/>
      </c:valAx>
      <c:valAx>
        <c:axId val="40816422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259495280"/>
        <c:crosses val="max"/>
        <c:crossBetween val="between"/>
      </c:valAx>
      <c:dateAx>
        <c:axId val="2594952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08164224"/>
        <c:crosses val="autoZero"/>
        <c:auto val="1"/>
        <c:lblOffset val="100"/>
        <c:baseTimeUnit val="months"/>
      </c:dateAx>
      <c:spPr>
        <a:noFill/>
        <a:ln cmpd="dbl"/>
      </c:spPr>
    </c:plotArea>
    <c:legend>
      <c:legendPos val="r"/>
      <c:layout>
        <c:manualLayout>
          <c:xMode val="edge"/>
          <c:yMode val="edge"/>
          <c:x val="0.23314387524976249"/>
          <c:y val="0.82781389685322637"/>
          <c:w val="0.49946125915462658"/>
          <c:h val="0.12521139953686583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800" b="1">
          <a:latin typeface="ThaiSans Neue" panose="02000000000000000000" pitchFamily="2" charset="-34"/>
          <a:cs typeface="ThaiSans Neue" panose="02000000000000000000" pitchFamily="2" charset="-34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05887729646201E-2"/>
          <c:y val="3.6061981402879473E-2"/>
          <c:w val="0.90799864829833721"/>
          <c:h val="0.53313924182828243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อัตราการใช้กำลังการผลิต (แกนขวา)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8000">
                  <a:schemeClr val="bg1"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</c:spPr>
          <c:cat>
            <c:numRef>
              <c:f>Sheet1!$A$62:$A$121</c:f>
              <c:numCache>
                <c:formatCode>mmm\-yy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</c:numCache>
            </c:numRef>
          </c:cat>
          <c:val>
            <c:numRef>
              <c:f>Sheet1!$C$62:$C$121</c:f>
              <c:numCache>
                <c:formatCode>0.0</c:formatCode>
                <c:ptCount val="60"/>
                <c:pt idx="0">
                  <c:v>80.742847839626293</c:v>
                </c:pt>
                <c:pt idx="1">
                  <c:v>74.685092263744494</c:v>
                </c:pt>
                <c:pt idx="2">
                  <c:v>76.215029208059903</c:v>
                </c:pt>
                <c:pt idx="3">
                  <c:v>76.5098931740674</c:v>
                </c:pt>
                <c:pt idx="4">
                  <c:v>81.289001737328704</c:v>
                </c:pt>
                <c:pt idx="5">
                  <c:v>77.584107326450905</c:v>
                </c:pt>
                <c:pt idx="6">
                  <c:v>81.799714742183298</c:v>
                </c:pt>
                <c:pt idx="7">
                  <c:v>80.221755982737506</c:v>
                </c:pt>
                <c:pt idx="8">
                  <c:v>77.297883494455903</c:v>
                </c:pt>
                <c:pt idx="9">
                  <c:v>79.897112258941803</c:v>
                </c:pt>
                <c:pt idx="10">
                  <c:v>78.614284643399898</c:v>
                </c:pt>
                <c:pt idx="11">
                  <c:v>78.198141868416101</c:v>
                </c:pt>
                <c:pt idx="12">
                  <c:v>81.723803921164603</c:v>
                </c:pt>
                <c:pt idx="13">
                  <c:v>76.714824101093299</c:v>
                </c:pt>
                <c:pt idx="14">
                  <c:v>79.827736436885502</c:v>
                </c:pt>
                <c:pt idx="15">
                  <c:v>78.490543742927201</c:v>
                </c:pt>
                <c:pt idx="16">
                  <c:v>84.343858581464005</c:v>
                </c:pt>
                <c:pt idx="17">
                  <c:v>81.1912769083619</c:v>
                </c:pt>
                <c:pt idx="18">
                  <c:v>80.867235412491297</c:v>
                </c:pt>
                <c:pt idx="19">
                  <c:v>83.582694272583794</c:v>
                </c:pt>
                <c:pt idx="20">
                  <c:v>82.410601006354199</c:v>
                </c:pt>
                <c:pt idx="21">
                  <c:v>82.069361911786601</c:v>
                </c:pt>
                <c:pt idx="22">
                  <c:v>80.402441948722199</c:v>
                </c:pt>
                <c:pt idx="23">
                  <c:v>74.505927078966096</c:v>
                </c:pt>
                <c:pt idx="24">
                  <c:v>74.672973226017405</c:v>
                </c:pt>
                <c:pt idx="25">
                  <c:v>68.422144078846202</c:v>
                </c:pt>
                <c:pt idx="26">
                  <c:v>72.256755955183706</c:v>
                </c:pt>
                <c:pt idx="27">
                  <c:v>69.743584198748195</c:v>
                </c:pt>
                <c:pt idx="28">
                  <c:v>73.935865518569997</c:v>
                </c:pt>
                <c:pt idx="29">
                  <c:v>69.484750434419297</c:v>
                </c:pt>
                <c:pt idx="30">
                  <c:v>67.395108432628902</c:v>
                </c:pt>
                <c:pt idx="31">
                  <c:v>67.451887523921997</c:v>
                </c:pt>
                <c:pt idx="32">
                  <c:v>72.303855448515193</c:v>
                </c:pt>
                <c:pt idx="33">
                  <c:v>72.076389866748698</c:v>
                </c:pt>
                <c:pt idx="34">
                  <c:v>72.820872302626697</c:v>
                </c:pt>
                <c:pt idx="35">
                  <c:v>70.3149553596663</c:v>
                </c:pt>
                <c:pt idx="36">
                  <c:v>80.020196975187702</c:v>
                </c:pt>
                <c:pt idx="37">
                  <c:v>67.215245186455306</c:v>
                </c:pt>
                <c:pt idx="38">
                  <c:v>87.025626564547693</c:v>
                </c:pt>
                <c:pt idx="39">
                  <c:v>75.927756663832298</c:v>
                </c:pt>
                <c:pt idx="40">
                  <c:v>65.7242371538443</c:v>
                </c:pt>
                <c:pt idx="41">
                  <c:v>65.827286735127799</c:v>
                </c:pt>
                <c:pt idx="42">
                  <c:v>70.081303289117599</c:v>
                </c:pt>
                <c:pt idx="43">
                  <c:v>71.505133790753604</c:v>
                </c:pt>
                <c:pt idx="44">
                  <c:v>72.732249381725794</c:v>
                </c:pt>
                <c:pt idx="45">
                  <c:v>75.223437976471104</c:v>
                </c:pt>
                <c:pt idx="46">
                  <c:v>74.589699258096601</c:v>
                </c:pt>
                <c:pt idx="47">
                  <c:v>73.189999478839695</c:v>
                </c:pt>
                <c:pt idx="48">
                  <c:v>73.089309666385503</c:v>
                </c:pt>
                <c:pt idx="49">
                  <c:v>77.912037342403906</c:v>
                </c:pt>
                <c:pt idx="50">
                  <c:v>81.778630637617596</c:v>
                </c:pt>
                <c:pt idx="51">
                  <c:v>76.428812479955397</c:v>
                </c:pt>
                <c:pt idx="52">
                  <c:v>80.911658942759203</c:v>
                </c:pt>
                <c:pt idx="53">
                  <c:v>45.120032685848997</c:v>
                </c:pt>
                <c:pt idx="54">
                  <c:v>77.441532980736397</c:v>
                </c:pt>
                <c:pt idx="55">
                  <c:v>77.402198890255903</c:v>
                </c:pt>
                <c:pt idx="56">
                  <c:v>79.1746911954816</c:v>
                </c:pt>
                <c:pt idx="57">
                  <c:v>78.316010836935604</c:v>
                </c:pt>
                <c:pt idx="58">
                  <c:v>78.559184040264597</c:v>
                </c:pt>
                <c:pt idx="59">
                  <c:v>76.583128657208704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F-41AC-A4B1-D7DFA95B6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856304"/>
        <c:axId val="44086392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ดัชนีผลผลิต</c:v>
                </c:pt>
              </c:strCache>
            </c:strRef>
          </c:tx>
          <c:spPr>
            <a:ln w="22225" cap="rnd" cmpd="sng">
              <a:solidFill>
                <a:srgbClr val="00B050"/>
              </a:solidFill>
              <a:headEnd type="none"/>
              <a:tailEnd type="none"/>
            </a:ln>
          </c:spPr>
          <c:marker>
            <c:symbol val="diamond"/>
            <c:size val="6"/>
            <c:spPr>
              <a:solidFill>
                <a:srgbClr val="FF0000"/>
              </a:solidFill>
            </c:spPr>
          </c:marker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60F-41AC-A4B1-D7DFA95B6325}"/>
              </c:ext>
            </c:extLst>
          </c:dPt>
          <c:cat>
            <c:numRef>
              <c:f>Sheet1!$A$62:$A$121</c:f>
              <c:numCache>
                <c:formatCode>mmm\-yy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</c:numCache>
            </c:numRef>
          </c:cat>
          <c:val>
            <c:numRef>
              <c:f>Sheet1!$B$62:$B$121</c:f>
              <c:numCache>
                <c:formatCode>0.0</c:formatCode>
                <c:ptCount val="60"/>
                <c:pt idx="0">
                  <c:v>14.613230595296734</c:v>
                </c:pt>
                <c:pt idx="1">
                  <c:v>-16.923731644406161</c:v>
                </c:pt>
                <c:pt idx="2">
                  <c:v>-23.922580705062568</c:v>
                </c:pt>
                <c:pt idx="3">
                  <c:v>-3.96642083426898</c:v>
                </c:pt>
                <c:pt idx="4">
                  <c:v>-8.9993274215108947</c:v>
                </c:pt>
                <c:pt idx="5">
                  <c:v>-22.276152842735041</c:v>
                </c:pt>
                <c:pt idx="6">
                  <c:v>-13.588231394248574</c:v>
                </c:pt>
                <c:pt idx="7">
                  <c:v>-12.204893943529161</c:v>
                </c:pt>
                <c:pt idx="8">
                  <c:v>-28.827618295786451</c:v>
                </c:pt>
                <c:pt idx="9">
                  <c:v>-11.092381037575294</c:v>
                </c:pt>
                <c:pt idx="10">
                  <c:v>-3.364571631013491</c:v>
                </c:pt>
                <c:pt idx="11">
                  <c:v>-12.842142986407767</c:v>
                </c:pt>
                <c:pt idx="12">
                  <c:v>-2.7537927995140321</c:v>
                </c:pt>
                <c:pt idx="13">
                  <c:v>-1.9217096239123599</c:v>
                </c:pt>
                <c:pt idx="14">
                  <c:v>1.3120047792507528</c:v>
                </c:pt>
                <c:pt idx="15">
                  <c:v>-0.66531347521421313</c:v>
                </c:pt>
                <c:pt idx="16">
                  <c:v>4.9811112408704394</c:v>
                </c:pt>
                <c:pt idx="17">
                  <c:v>6.5659391448457782</c:v>
                </c:pt>
                <c:pt idx="18">
                  <c:v>7.3493999502415974</c:v>
                </c:pt>
                <c:pt idx="19">
                  <c:v>12.215552524743956</c:v>
                </c:pt>
                <c:pt idx="20">
                  <c:v>7.774487039533251</c:v>
                </c:pt>
                <c:pt idx="21">
                  <c:v>-4.3371588860564696</c:v>
                </c:pt>
                <c:pt idx="22">
                  <c:v>4.7826478015564167</c:v>
                </c:pt>
                <c:pt idx="23">
                  <c:v>6.1760742583345518</c:v>
                </c:pt>
                <c:pt idx="24">
                  <c:v>-4.0472959327354951</c:v>
                </c:pt>
                <c:pt idx="25">
                  <c:v>-0.47016874548855281</c:v>
                </c:pt>
                <c:pt idx="26">
                  <c:v>0.10399640080873684</c:v>
                </c:pt>
                <c:pt idx="27">
                  <c:v>-3.7768746427193411</c:v>
                </c:pt>
                <c:pt idx="28">
                  <c:v>-5.0448379992165115</c:v>
                </c:pt>
                <c:pt idx="29">
                  <c:v>-4.9163606888162459</c:v>
                </c:pt>
                <c:pt idx="30">
                  <c:v>-11.769246729605632</c:v>
                </c:pt>
                <c:pt idx="31">
                  <c:v>-15.524046927194146</c:v>
                </c:pt>
                <c:pt idx="32">
                  <c:v>-9.0468688026618231</c:v>
                </c:pt>
                <c:pt idx="33">
                  <c:v>-0.28955707752821302</c:v>
                </c:pt>
                <c:pt idx="34">
                  <c:v>-7.2025268834972849</c:v>
                </c:pt>
                <c:pt idx="35">
                  <c:v>-4.5339359947628939</c:v>
                </c:pt>
                <c:pt idx="36">
                  <c:v>4.8135594011761373</c:v>
                </c:pt>
                <c:pt idx="37">
                  <c:v>-3.6520709926660677</c:v>
                </c:pt>
                <c:pt idx="38">
                  <c:v>8.6067393981333229</c:v>
                </c:pt>
                <c:pt idx="39">
                  <c:v>4.8636308056831057</c:v>
                </c:pt>
                <c:pt idx="40">
                  <c:v>-15.899804384274073</c:v>
                </c:pt>
                <c:pt idx="41">
                  <c:v>-14.329757741662451</c:v>
                </c:pt>
                <c:pt idx="42">
                  <c:v>-5.9005818400224674</c:v>
                </c:pt>
                <c:pt idx="43">
                  <c:v>0.65102206899090298</c:v>
                </c:pt>
                <c:pt idx="44">
                  <c:v>2.5036929499701932</c:v>
                </c:pt>
                <c:pt idx="45">
                  <c:v>6.3644957111112621</c:v>
                </c:pt>
                <c:pt idx="46">
                  <c:v>2.4473841593347867</c:v>
                </c:pt>
                <c:pt idx="47">
                  <c:v>9.6244641402577038</c:v>
                </c:pt>
                <c:pt idx="48">
                  <c:v>-0.15633629411485606</c:v>
                </c:pt>
                <c:pt idx="49">
                  <c:v>16.427180418061347</c:v>
                </c:pt>
                <c:pt idx="50">
                  <c:v>6.4252876102095957</c:v>
                </c:pt>
                <c:pt idx="51">
                  <c:v>11.232807696308079</c:v>
                </c:pt>
                <c:pt idx="52">
                  <c:v>33.955873361840403</c:v>
                </c:pt>
                <c:pt idx="53">
                  <c:v>33.76730971185431</c:v>
                </c:pt>
                <c:pt idx="54">
                  <c:v>19.120573591355082</c:v>
                </c:pt>
                <c:pt idx="55">
                  <c:v>10.293114217443279</c:v>
                </c:pt>
                <c:pt idx="56">
                  <c:v>13.284427931202059</c:v>
                </c:pt>
                <c:pt idx="57">
                  <c:v>12.459223288334019</c:v>
                </c:pt>
                <c:pt idx="58">
                  <c:v>21.006763079436585</c:v>
                </c:pt>
                <c:pt idx="59">
                  <c:v>14.244995498184633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0F-41AC-A4B1-D7DFA95B6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865552"/>
        <c:axId val="440861200"/>
      </c:lineChart>
      <c:dateAx>
        <c:axId val="440865552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low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440861200"/>
        <c:crosses val="autoZero"/>
        <c:auto val="1"/>
        <c:lblOffset val="100"/>
        <c:baseTimeUnit val="months"/>
      </c:dateAx>
      <c:valAx>
        <c:axId val="4408612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440865552"/>
        <c:crosses val="autoZero"/>
        <c:crossBetween val="between"/>
      </c:valAx>
      <c:valAx>
        <c:axId val="44086392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440856304"/>
        <c:crosses val="max"/>
        <c:crossBetween val="between"/>
      </c:valAx>
      <c:dateAx>
        <c:axId val="4408563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40863920"/>
        <c:crosses val="autoZero"/>
        <c:auto val="1"/>
        <c:lblOffset val="100"/>
        <c:baseTimeUnit val="months"/>
      </c:dateAx>
      <c:spPr>
        <a:noFill/>
        <a:ln cmpd="dbl"/>
      </c:spPr>
    </c:plotArea>
    <c:legend>
      <c:legendPos val="r"/>
      <c:layout>
        <c:manualLayout>
          <c:xMode val="edge"/>
          <c:yMode val="edge"/>
          <c:x val="0.23314387524976249"/>
          <c:y val="0.82781389685322637"/>
          <c:w val="0.49946125915462658"/>
          <c:h val="0.1252113995368658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 b="1">
              <a:solidFill>
                <a:schemeClr val="tx2">
                  <a:lumMod val="75000"/>
                </a:schemeClr>
              </a:solidFill>
              <a:latin typeface="ThaiSans Neue" panose="02000000000000000000" pitchFamily="2" charset="-34"/>
              <a:ea typeface="Cambria Math" panose="02040503050406030204" pitchFamily="18" charset="0"/>
              <a:cs typeface="ThaiSans Neue" panose="02000000000000000000" pitchFamily="2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05887729646201E-2"/>
          <c:y val="3.6061981402879473E-2"/>
          <c:w val="0.90799864829833721"/>
          <c:h val="0.53313924182828243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อัตราการใช้กำลังการผลิต (แกนขวา)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8000">
                  <a:schemeClr val="bg1"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</c:spPr>
          <c:cat>
            <c:numRef>
              <c:f>Sheet1!$A$62:$A$121</c:f>
              <c:numCache>
                <c:formatCode>mmm\-yy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23409</c:v>
                </c:pt>
                <c:pt idx="50">
                  <c:v>23438</c:v>
                </c:pt>
                <c:pt idx="51">
                  <c:v>23469</c:v>
                </c:pt>
                <c:pt idx="52">
                  <c:v>23499</c:v>
                </c:pt>
                <c:pt idx="53">
                  <c:v>23530</c:v>
                </c:pt>
                <c:pt idx="54">
                  <c:v>23560</c:v>
                </c:pt>
                <c:pt idx="55">
                  <c:v>23591</c:v>
                </c:pt>
                <c:pt idx="56">
                  <c:v>23622</c:v>
                </c:pt>
                <c:pt idx="57">
                  <c:v>23652</c:v>
                </c:pt>
                <c:pt idx="58">
                  <c:v>23683</c:v>
                </c:pt>
                <c:pt idx="59">
                  <c:v>23713</c:v>
                </c:pt>
              </c:numCache>
            </c:numRef>
          </c:cat>
          <c:val>
            <c:numRef>
              <c:f>Sheet1!$C$62:$C$121</c:f>
              <c:numCache>
                <c:formatCode>0.0</c:formatCode>
                <c:ptCount val="60"/>
                <c:pt idx="0">
                  <c:v>72.288891248076595</c:v>
                </c:pt>
                <c:pt idx="1">
                  <c:v>73.602589135123495</c:v>
                </c:pt>
                <c:pt idx="2">
                  <c:v>83.243804805561595</c:v>
                </c:pt>
                <c:pt idx="3">
                  <c:v>69.884422098909099</c:v>
                </c:pt>
                <c:pt idx="4">
                  <c:v>73.784744389390994</c:v>
                </c:pt>
                <c:pt idx="5">
                  <c:v>80.819464011287394</c:v>
                </c:pt>
                <c:pt idx="6">
                  <c:v>76.815701871664103</c:v>
                </c:pt>
                <c:pt idx="7">
                  <c:v>78.044416937510206</c:v>
                </c:pt>
                <c:pt idx="8">
                  <c:v>86.936833113498096</c:v>
                </c:pt>
                <c:pt idx="9">
                  <c:v>81.3368949785919</c:v>
                </c:pt>
                <c:pt idx="10">
                  <c:v>84.069603897919805</c:v>
                </c:pt>
                <c:pt idx="11">
                  <c:v>91.096266270118505</c:v>
                </c:pt>
                <c:pt idx="12">
                  <c:v>73.813835913672506</c:v>
                </c:pt>
                <c:pt idx="13">
                  <c:v>83.258626907633101</c:v>
                </c:pt>
                <c:pt idx="14">
                  <c:v>87.486654510603103</c:v>
                </c:pt>
                <c:pt idx="15">
                  <c:v>76.9020440501601</c:v>
                </c:pt>
                <c:pt idx="16">
                  <c:v>81.585526039991507</c:v>
                </c:pt>
                <c:pt idx="17">
                  <c:v>85.583987007915397</c:v>
                </c:pt>
                <c:pt idx="18">
                  <c:v>76.627457382606806</c:v>
                </c:pt>
                <c:pt idx="19">
                  <c:v>78.468922182779494</c:v>
                </c:pt>
                <c:pt idx="20">
                  <c:v>84.718380098534894</c:v>
                </c:pt>
                <c:pt idx="21">
                  <c:v>76.794948377392501</c:v>
                </c:pt>
                <c:pt idx="22">
                  <c:v>79.186165934486397</c:v>
                </c:pt>
                <c:pt idx="23">
                  <c:v>75.218861548141305</c:v>
                </c:pt>
                <c:pt idx="24">
                  <c:v>67.033702251615594</c:v>
                </c:pt>
                <c:pt idx="25">
                  <c:v>74.899314405546207</c:v>
                </c:pt>
                <c:pt idx="26">
                  <c:v>75.102337740402504</c:v>
                </c:pt>
                <c:pt idx="27">
                  <c:v>68.972784701976707</c:v>
                </c:pt>
                <c:pt idx="28">
                  <c:v>71.696642059491793</c:v>
                </c:pt>
                <c:pt idx="29">
                  <c:v>79.799303897482304</c:v>
                </c:pt>
                <c:pt idx="30">
                  <c:v>77.058045984952102</c:v>
                </c:pt>
                <c:pt idx="31">
                  <c:v>89.064696173870601</c:v>
                </c:pt>
                <c:pt idx="32">
                  <c:v>85.607709572987005</c:v>
                </c:pt>
                <c:pt idx="33">
                  <c:v>84.178354832409596</c:v>
                </c:pt>
                <c:pt idx="34">
                  <c:v>81.881283676517199</c:v>
                </c:pt>
                <c:pt idx="35">
                  <c:v>86.4639918110081</c:v>
                </c:pt>
                <c:pt idx="36">
                  <c:v>77.787662002952203</c:v>
                </c:pt>
                <c:pt idx="37">
                  <c:v>78.219251565037595</c:v>
                </c:pt>
                <c:pt idx="38">
                  <c:v>83.886862087419601</c:v>
                </c:pt>
                <c:pt idx="39">
                  <c:v>61.464047245397602</c:v>
                </c:pt>
                <c:pt idx="40">
                  <c:v>71.824755552905501</c:v>
                </c:pt>
                <c:pt idx="41">
                  <c:v>85.759541736141898</c:v>
                </c:pt>
                <c:pt idx="42">
                  <c:v>74.202531717690505</c:v>
                </c:pt>
                <c:pt idx="43">
                  <c:v>74.969447854446798</c:v>
                </c:pt>
                <c:pt idx="44">
                  <c:v>90.798503400465904</c:v>
                </c:pt>
                <c:pt idx="45">
                  <c:v>81.775576065888501</c:v>
                </c:pt>
                <c:pt idx="46">
                  <c:v>78.758260803378903</c:v>
                </c:pt>
                <c:pt idx="47">
                  <c:v>85.986027047243198</c:v>
                </c:pt>
                <c:pt idx="48">
                  <c:v>76.643773476572505</c:v>
                </c:pt>
                <c:pt idx="49">
                  <c:v>77.342649979015206</c:v>
                </c:pt>
                <c:pt idx="50">
                  <c:v>87.459393241149002</c:v>
                </c:pt>
                <c:pt idx="51">
                  <c:v>74.840968587856196</c:v>
                </c:pt>
                <c:pt idx="52">
                  <c:v>77.334287907117499</c:v>
                </c:pt>
                <c:pt idx="53">
                  <c:v>94.023266702441504</c:v>
                </c:pt>
                <c:pt idx="54">
                  <c:v>70.934762618239105</c:v>
                </c:pt>
                <c:pt idx="55">
                  <c:v>70.073291754152095</c:v>
                </c:pt>
                <c:pt idx="56">
                  <c:v>89.7116877253642</c:v>
                </c:pt>
                <c:pt idx="57">
                  <c:v>73.4963226682856</c:v>
                </c:pt>
                <c:pt idx="58">
                  <c:v>75.276209709578296</c:v>
                </c:pt>
                <c:pt idx="59">
                  <c:v>86.418700204322604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2-47A4-BDD6-CED988F8D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495280"/>
        <c:axId val="40816422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ดัชนีผลผลิต</c:v>
                </c:pt>
              </c:strCache>
            </c:strRef>
          </c:tx>
          <c:spPr>
            <a:ln w="22225" cap="rnd" cmpd="sng">
              <a:solidFill>
                <a:srgbClr val="00B050"/>
              </a:solidFill>
              <a:headEnd type="none"/>
              <a:tailEnd type="none"/>
            </a:ln>
          </c:spPr>
          <c:marker>
            <c:symbol val="diamond"/>
            <c:size val="6"/>
            <c:spPr>
              <a:solidFill>
                <a:srgbClr val="FF0000"/>
              </a:solidFill>
            </c:spPr>
          </c:marker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5D2-47A4-BDD6-CED988F8D92F}"/>
              </c:ext>
            </c:extLst>
          </c:dPt>
          <c:cat>
            <c:numRef>
              <c:f>Sheet1!$A$62:$A$121</c:f>
              <c:numCache>
                <c:formatCode>mmm\-yy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23409</c:v>
                </c:pt>
                <c:pt idx="50">
                  <c:v>23438</c:v>
                </c:pt>
                <c:pt idx="51">
                  <c:v>23469</c:v>
                </c:pt>
                <c:pt idx="52">
                  <c:v>23499</c:v>
                </c:pt>
                <c:pt idx="53">
                  <c:v>23530</c:v>
                </c:pt>
                <c:pt idx="54">
                  <c:v>23560</c:v>
                </c:pt>
                <c:pt idx="55">
                  <c:v>23591</c:v>
                </c:pt>
                <c:pt idx="56">
                  <c:v>23622</c:v>
                </c:pt>
                <c:pt idx="57">
                  <c:v>23652</c:v>
                </c:pt>
                <c:pt idx="58">
                  <c:v>23683</c:v>
                </c:pt>
                <c:pt idx="59">
                  <c:v>23713</c:v>
                </c:pt>
              </c:numCache>
            </c:numRef>
          </c:cat>
          <c:val>
            <c:numRef>
              <c:f>Sheet1!$B$62:$B$121</c:f>
              <c:numCache>
                <c:formatCode>0.0</c:formatCode>
                <c:ptCount val="60"/>
                <c:pt idx="0">
                  <c:v>-1.4929346889966166</c:v>
                </c:pt>
                <c:pt idx="1">
                  <c:v>4.8525497972152554</c:v>
                </c:pt>
                <c:pt idx="2">
                  <c:v>44.248648449280225</c:v>
                </c:pt>
                <c:pt idx="3">
                  <c:v>9.7164684333811646</c:v>
                </c:pt>
                <c:pt idx="4">
                  <c:v>13.131757395742593</c:v>
                </c:pt>
                <c:pt idx="5">
                  <c:v>29.483743206687009</c:v>
                </c:pt>
                <c:pt idx="6">
                  <c:v>9.5316348145482177</c:v>
                </c:pt>
                <c:pt idx="7">
                  <c:v>11.018736355714553</c:v>
                </c:pt>
                <c:pt idx="8">
                  <c:v>12.259980079834287</c:v>
                </c:pt>
                <c:pt idx="9">
                  <c:v>15.612509928777097</c:v>
                </c:pt>
                <c:pt idx="10">
                  <c:v>19.956792474322604</c:v>
                </c:pt>
                <c:pt idx="11">
                  <c:v>21.443388870078017</c:v>
                </c:pt>
                <c:pt idx="12">
                  <c:v>4.8578882901455067</c:v>
                </c:pt>
                <c:pt idx="13">
                  <c:v>18.725779227312799</c:v>
                </c:pt>
                <c:pt idx="14">
                  <c:v>9.4298065676587726</c:v>
                </c:pt>
                <c:pt idx="15">
                  <c:v>19.269727249701198</c:v>
                </c:pt>
                <c:pt idx="16">
                  <c:v>17.971038827569874</c:v>
                </c:pt>
                <c:pt idx="17">
                  <c:v>9.6246871765050201</c:v>
                </c:pt>
                <c:pt idx="18">
                  <c:v>5.4968957246201322</c:v>
                </c:pt>
                <c:pt idx="19">
                  <c:v>3.0525919069585017</c:v>
                </c:pt>
                <c:pt idx="20">
                  <c:v>-1.8067295405509443</c:v>
                </c:pt>
                <c:pt idx="21">
                  <c:v>-4.8302455037028462</c:v>
                </c:pt>
                <c:pt idx="22">
                  <c:v>-8.7990426542797433</c:v>
                </c:pt>
                <c:pt idx="23">
                  <c:v>-22.879475401709293</c:v>
                </c:pt>
                <c:pt idx="24">
                  <c:v>-10.980370598663281</c:v>
                </c:pt>
                <c:pt idx="25">
                  <c:v>-12.00150337208995</c:v>
                </c:pt>
                <c:pt idx="26">
                  <c:v>-21.141976603152013</c:v>
                </c:pt>
                <c:pt idx="27">
                  <c:v>-12.175320064477468</c:v>
                </c:pt>
                <c:pt idx="28">
                  <c:v>-12.545218106189493</c:v>
                </c:pt>
                <c:pt idx="29">
                  <c:v>-15.106767037722001</c:v>
                </c:pt>
                <c:pt idx="30">
                  <c:v>-4.4773970513959043</c:v>
                </c:pt>
                <c:pt idx="31">
                  <c:v>13.271748728409371</c:v>
                </c:pt>
                <c:pt idx="32">
                  <c:v>-6.7175989429071432</c:v>
                </c:pt>
                <c:pt idx="33">
                  <c:v>5.2211074095456</c:v>
                </c:pt>
                <c:pt idx="34">
                  <c:v>-1.311923211686683</c:v>
                </c:pt>
                <c:pt idx="35">
                  <c:v>18.480764227865222</c:v>
                </c:pt>
                <c:pt idx="36">
                  <c:v>12.340111624721706</c:v>
                </c:pt>
                <c:pt idx="37">
                  <c:v>-1.1575538613556424</c:v>
                </c:pt>
                <c:pt idx="38">
                  <c:v>10.185951933251225</c:v>
                </c:pt>
                <c:pt idx="39">
                  <c:v>-9.5312382763559693</c:v>
                </c:pt>
                <c:pt idx="40">
                  <c:v>-4.4600027948243142</c:v>
                </c:pt>
                <c:pt idx="41">
                  <c:v>2.7312343415063722</c:v>
                </c:pt>
                <c:pt idx="42">
                  <c:v>-2.4717412474227651</c:v>
                </c:pt>
                <c:pt idx="43">
                  <c:v>-24.809605572216277</c:v>
                </c:pt>
                <c:pt idx="44">
                  <c:v>2.1478429330378246</c:v>
                </c:pt>
                <c:pt idx="45">
                  <c:v>1.7737291425959478</c:v>
                </c:pt>
                <c:pt idx="46">
                  <c:v>-2.4491316130224927</c:v>
                </c:pt>
                <c:pt idx="47">
                  <c:v>-4.365840592421522</c:v>
                </c:pt>
                <c:pt idx="48">
                  <c:v>7.7667331053626665</c:v>
                </c:pt>
                <c:pt idx="49">
                  <c:v>4.6828587237300212</c:v>
                </c:pt>
                <c:pt idx="50">
                  <c:v>9.5760034125963003</c:v>
                </c:pt>
                <c:pt idx="51">
                  <c:v>21.68143881087834</c:v>
                </c:pt>
                <c:pt idx="52">
                  <c:v>8.8564176953702667</c:v>
                </c:pt>
                <c:pt idx="53">
                  <c:v>10.104623401691025</c:v>
                </c:pt>
                <c:pt idx="54">
                  <c:v>-10.865556835763901</c:v>
                </c:pt>
                <c:pt idx="55">
                  <c:v>-1.6959006727369164</c:v>
                </c:pt>
                <c:pt idx="56">
                  <c:v>-2.7202250991029353</c:v>
                </c:pt>
                <c:pt idx="57">
                  <c:v>-17.021638676607541</c:v>
                </c:pt>
                <c:pt idx="58">
                  <c:v>-12.758837710950544</c:v>
                </c:pt>
                <c:pt idx="59">
                  <c:v>-1.0635317567449287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D2-47A4-BDD6-CED988F8D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163680"/>
        <c:axId val="408170208"/>
      </c:lineChart>
      <c:dateAx>
        <c:axId val="408163680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low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408170208"/>
        <c:crosses val="autoZero"/>
        <c:auto val="1"/>
        <c:lblOffset val="100"/>
        <c:baseTimeUnit val="months"/>
      </c:dateAx>
      <c:valAx>
        <c:axId val="4081702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408163680"/>
        <c:crosses val="autoZero"/>
        <c:crossBetween val="between"/>
      </c:valAx>
      <c:valAx>
        <c:axId val="40816422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259495280"/>
        <c:crosses val="max"/>
        <c:crossBetween val="between"/>
      </c:valAx>
      <c:dateAx>
        <c:axId val="2594952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08164224"/>
        <c:crosses val="autoZero"/>
        <c:auto val="1"/>
        <c:lblOffset val="100"/>
        <c:baseTimeUnit val="months"/>
      </c:dateAx>
      <c:spPr>
        <a:noFill/>
        <a:ln cmpd="dbl"/>
      </c:spPr>
    </c:plotArea>
    <c:legend>
      <c:legendPos val="r"/>
      <c:layout>
        <c:manualLayout>
          <c:xMode val="edge"/>
          <c:yMode val="edge"/>
          <c:x val="0.23314387524976249"/>
          <c:y val="0.82781389685322637"/>
          <c:w val="0.49946125915462658"/>
          <c:h val="0.1252113995368658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 b="1">
              <a:solidFill>
                <a:schemeClr val="tx2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05887729646201E-2"/>
          <c:y val="3.6061981402879473E-2"/>
          <c:w val="0.90799864829833721"/>
          <c:h val="0.53313924182828243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อัตราการใช้กำลังการผลิต (แกนขวา)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8000">
                  <a:schemeClr val="bg1"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</c:spPr>
          <c:cat>
            <c:numRef>
              <c:f>Sheet1!$A$62:$A$121</c:f>
              <c:numCache>
                <c:formatCode>mmm\-yy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</c:numCache>
            </c:numRef>
          </c:cat>
          <c:val>
            <c:numRef>
              <c:f>Sheet1!$C$62:$C$121</c:f>
              <c:numCache>
                <c:formatCode>0.0</c:formatCode>
                <c:ptCount val="60"/>
                <c:pt idx="0">
                  <c:v>72.496038202102497</c:v>
                </c:pt>
                <c:pt idx="1">
                  <c:v>73.9101298711373</c:v>
                </c:pt>
                <c:pt idx="2">
                  <c:v>83.993456779467493</c:v>
                </c:pt>
                <c:pt idx="3">
                  <c:v>57.590877840257498</c:v>
                </c:pt>
                <c:pt idx="4">
                  <c:v>80.612671020851806</c:v>
                </c:pt>
                <c:pt idx="5">
                  <c:v>82.483883225915605</c:v>
                </c:pt>
                <c:pt idx="6">
                  <c:v>75.478762811464705</c:v>
                </c:pt>
                <c:pt idx="7">
                  <c:v>82.7221471734331</c:v>
                </c:pt>
                <c:pt idx="8">
                  <c:v>89.073965107570004</c:v>
                </c:pt>
                <c:pt idx="9">
                  <c:v>78.168479472915394</c:v>
                </c:pt>
                <c:pt idx="10">
                  <c:v>90.163719918099005</c:v>
                </c:pt>
                <c:pt idx="11">
                  <c:v>74.852557446474606</c:v>
                </c:pt>
                <c:pt idx="12">
                  <c:v>79.749031033027407</c:v>
                </c:pt>
                <c:pt idx="13">
                  <c:v>85.093361752340599</c:v>
                </c:pt>
                <c:pt idx="14">
                  <c:v>93.068184034563103</c:v>
                </c:pt>
                <c:pt idx="15">
                  <c:v>63.573572064032</c:v>
                </c:pt>
                <c:pt idx="16">
                  <c:v>91.253166361014095</c:v>
                </c:pt>
                <c:pt idx="17">
                  <c:v>89.451260384651505</c:v>
                </c:pt>
                <c:pt idx="18">
                  <c:v>86.966426048439303</c:v>
                </c:pt>
                <c:pt idx="19">
                  <c:v>86.602206974244595</c:v>
                </c:pt>
                <c:pt idx="20">
                  <c:v>87.143259130633297</c:v>
                </c:pt>
                <c:pt idx="21">
                  <c:v>94.4706524119824</c:v>
                </c:pt>
                <c:pt idx="22">
                  <c:v>94.164384359883698</c:v>
                </c:pt>
                <c:pt idx="23">
                  <c:v>80.054014837808197</c:v>
                </c:pt>
                <c:pt idx="24">
                  <c:v>86.343245892240603</c:v>
                </c:pt>
                <c:pt idx="25">
                  <c:v>87.462698627346995</c:v>
                </c:pt>
                <c:pt idx="26">
                  <c:v>94.981466100414096</c:v>
                </c:pt>
                <c:pt idx="27">
                  <c:v>72.092739046718407</c:v>
                </c:pt>
                <c:pt idx="28">
                  <c:v>87.3588790722862</c:v>
                </c:pt>
                <c:pt idx="29">
                  <c:v>82.232561610176802</c:v>
                </c:pt>
                <c:pt idx="30">
                  <c:v>81.957214682090395</c:v>
                </c:pt>
                <c:pt idx="31">
                  <c:v>79.318095278535793</c:v>
                </c:pt>
                <c:pt idx="32">
                  <c:v>81.376099834225201</c:v>
                </c:pt>
                <c:pt idx="33">
                  <c:v>72.270242706476793</c:v>
                </c:pt>
                <c:pt idx="34">
                  <c:v>73.502665290152393</c:v>
                </c:pt>
                <c:pt idx="35">
                  <c:v>64.979087788566204</c:v>
                </c:pt>
                <c:pt idx="36">
                  <c:v>75.688640707322904</c:v>
                </c:pt>
                <c:pt idx="37">
                  <c:v>71.089801979338304</c:v>
                </c:pt>
                <c:pt idx="38">
                  <c:v>71.597347225768402</c:v>
                </c:pt>
                <c:pt idx="39">
                  <c:v>12.613215862815601</c:v>
                </c:pt>
                <c:pt idx="40">
                  <c:v>26.860600257222799</c:v>
                </c:pt>
                <c:pt idx="41">
                  <c:v>33.641519018506003</c:v>
                </c:pt>
                <c:pt idx="42">
                  <c:v>45.850147433557098</c:v>
                </c:pt>
                <c:pt idx="43">
                  <c:v>59.805273842577201</c:v>
                </c:pt>
                <c:pt idx="44">
                  <c:v>77.386943033443899</c:v>
                </c:pt>
                <c:pt idx="45">
                  <c:v>75.929751386429203</c:v>
                </c:pt>
                <c:pt idx="46">
                  <c:v>88.047114651993994</c:v>
                </c:pt>
                <c:pt idx="47">
                  <c:v>73.1147650718856</c:v>
                </c:pt>
                <c:pt idx="48">
                  <c:v>77.373919703674403</c:v>
                </c:pt>
                <c:pt idx="49">
                  <c:v>79.722029247080997</c:v>
                </c:pt>
                <c:pt idx="50">
                  <c:v>82.841285253881694</c:v>
                </c:pt>
                <c:pt idx="51">
                  <c:v>54.624194640800198</c:v>
                </c:pt>
                <c:pt idx="52">
                  <c:v>72.717246252208199</c:v>
                </c:pt>
                <c:pt idx="53">
                  <c:v>68.968523733895594</c:v>
                </c:pt>
                <c:pt idx="54">
                  <c:v>58.5940936950592</c:v>
                </c:pt>
                <c:pt idx="55">
                  <c:v>52.695444597371797</c:v>
                </c:pt>
                <c:pt idx="56">
                  <c:v>71.906295991625996</c:v>
                </c:pt>
                <c:pt idx="57">
                  <c:v>79.758659111201496</c:v>
                </c:pt>
                <c:pt idx="58">
                  <c:v>85.472285473995598</c:v>
                </c:pt>
                <c:pt idx="59">
                  <c:v>79.1700245938124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3-458D-B036-774869E00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866096"/>
        <c:axId val="440860656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ดัชนีผลผลิต</c:v>
                </c:pt>
              </c:strCache>
            </c:strRef>
          </c:tx>
          <c:spPr>
            <a:ln w="22225" cap="rnd" cmpd="sng">
              <a:solidFill>
                <a:srgbClr val="00B050"/>
              </a:solidFill>
              <a:headEnd type="none"/>
              <a:tailEnd type="none"/>
            </a:ln>
          </c:spPr>
          <c:marker>
            <c:symbol val="diamond"/>
            <c:size val="6"/>
            <c:spPr>
              <a:solidFill>
                <a:srgbClr val="FF0000"/>
              </a:solidFill>
            </c:spPr>
          </c:marker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D63-458D-B036-774869E00B04}"/>
              </c:ext>
            </c:extLst>
          </c:dPt>
          <c:cat>
            <c:numRef>
              <c:f>Sheet1!$A$62:$A$121</c:f>
              <c:numCache>
                <c:formatCode>mmm\-yy</c:formatCode>
                <c:ptCount val="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</c:numCache>
            </c:numRef>
          </c:cat>
          <c:val>
            <c:numRef>
              <c:f>Sheet1!$B$62:$B$121</c:f>
              <c:numCache>
                <c:formatCode>0.0</c:formatCode>
                <c:ptCount val="60"/>
                <c:pt idx="0">
                  <c:v>2.7520319449285457</c:v>
                </c:pt>
                <c:pt idx="1">
                  <c:v>-7.639791937685847</c:v>
                </c:pt>
                <c:pt idx="2">
                  <c:v>-8.6302542917197975</c:v>
                </c:pt>
                <c:pt idx="3">
                  <c:v>-13.478242798003503</c:v>
                </c:pt>
                <c:pt idx="4">
                  <c:v>0.72939112013656882</c:v>
                </c:pt>
                <c:pt idx="5">
                  <c:v>0.17349755119340227</c:v>
                </c:pt>
                <c:pt idx="6">
                  <c:v>2.7744814952455288</c:v>
                </c:pt>
                <c:pt idx="7">
                  <c:v>12.997683927252401</c:v>
                </c:pt>
                <c:pt idx="8">
                  <c:v>10.130852831130666</c:v>
                </c:pt>
                <c:pt idx="9">
                  <c:v>2.5598791990933956</c:v>
                </c:pt>
                <c:pt idx="10">
                  <c:v>10.271869841515823</c:v>
                </c:pt>
                <c:pt idx="11">
                  <c:v>14.686374962004889</c:v>
                </c:pt>
                <c:pt idx="12">
                  <c:v>9.5630436032383859</c:v>
                </c:pt>
                <c:pt idx="13">
                  <c:v>15.07945539256108</c:v>
                </c:pt>
                <c:pt idx="14">
                  <c:v>10.224262084469427</c:v>
                </c:pt>
                <c:pt idx="15">
                  <c:v>11.450450944634238</c:v>
                </c:pt>
                <c:pt idx="16">
                  <c:v>13.149168882192864</c:v>
                </c:pt>
                <c:pt idx="17">
                  <c:v>10.328943838394689</c:v>
                </c:pt>
                <c:pt idx="18">
                  <c:v>17.002206459344627</c:v>
                </c:pt>
                <c:pt idx="19">
                  <c:v>5.1467823837104243</c:v>
                </c:pt>
                <c:pt idx="20">
                  <c:v>-2.4184839992644314</c:v>
                </c:pt>
                <c:pt idx="21">
                  <c:v>21.534383429574831</c:v>
                </c:pt>
                <c:pt idx="22">
                  <c:v>5.2432578362332949</c:v>
                </c:pt>
                <c:pt idx="23">
                  <c:v>8.5025724346481812</c:v>
                </c:pt>
                <c:pt idx="24">
                  <c:v>8.9382710845095303</c:v>
                </c:pt>
                <c:pt idx="25">
                  <c:v>3.3448922071360521</c:v>
                </c:pt>
                <c:pt idx="26">
                  <c:v>2.7075162296231525</c:v>
                </c:pt>
                <c:pt idx="27">
                  <c:v>14.022532161540235</c:v>
                </c:pt>
                <c:pt idx="28">
                  <c:v>-3.4021378420821979</c:v>
                </c:pt>
                <c:pt idx="29">
                  <c:v>-8.3174551819256148</c:v>
                </c:pt>
                <c:pt idx="30">
                  <c:v>-5.8116108920791332</c:v>
                </c:pt>
                <c:pt idx="31">
                  <c:v>-6.7005332840547656</c:v>
                </c:pt>
                <c:pt idx="32">
                  <c:v>-4.2559855531934199</c:v>
                </c:pt>
                <c:pt idx="33">
                  <c:v>-22.114388957010245</c:v>
                </c:pt>
                <c:pt idx="34">
                  <c:v>-20.845417330252992</c:v>
                </c:pt>
                <c:pt idx="35">
                  <c:v>-18.20380823621689</c:v>
                </c:pt>
                <c:pt idx="36">
                  <c:v>-12.513718978235211</c:v>
                </c:pt>
                <c:pt idx="37">
                  <c:v>-18.671131552987209</c:v>
                </c:pt>
                <c:pt idx="38">
                  <c:v>-24.581290805574085</c:v>
                </c:pt>
                <c:pt idx="39">
                  <c:v>-81.743215515878404</c:v>
                </c:pt>
                <c:pt idx="40">
                  <c:v>-68.72865972028643</c:v>
                </c:pt>
                <c:pt idx="41">
                  <c:v>-58.177461376813191</c:v>
                </c:pt>
                <c:pt idx="42">
                  <c:v>-47.913380263936347</c:v>
                </c:pt>
                <c:pt idx="43">
                  <c:v>-29.672345666902224</c:v>
                </c:pt>
                <c:pt idx="44">
                  <c:v>-12.66090606528657</c:v>
                </c:pt>
                <c:pt idx="45">
                  <c:v>-3.3215079716399476</c:v>
                </c:pt>
                <c:pt idx="46">
                  <c:v>10.019558021687015</c:v>
                </c:pt>
                <c:pt idx="47">
                  <c:v>4.485775336514064</c:v>
                </c:pt>
                <c:pt idx="48">
                  <c:v>-3.9031949359606521</c:v>
                </c:pt>
                <c:pt idx="49">
                  <c:v>4.9690090812412713</c:v>
                </c:pt>
                <c:pt idx="50">
                  <c:v>7.5292616666909673</c:v>
                </c:pt>
                <c:pt idx="51">
                  <c:v>288.06475933539372</c:v>
                </c:pt>
                <c:pt idx="52">
                  <c:v>151.45728063638225</c:v>
                </c:pt>
                <c:pt idx="53">
                  <c:v>92.019481056607972</c:v>
                </c:pt>
                <c:pt idx="54">
                  <c:v>31.485959662815155</c:v>
                </c:pt>
                <c:pt idx="55">
                  <c:v>-9.7680912540892848</c:v>
                </c:pt>
                <c:pt idx="56">
                  <c:v>-5.430392285104169</c:v>
                </c:pt>
                <c:pt idx="57">
                  <c:v>6.0205914992083942</c:v>
                </c:pt>
                <c:pt idx="58">
                  <c:v>-0.94559151441681033</c:v>
                </c:pt>
                <c:pt idx="59">
                  <c:v>9.1500991846264803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3-458D-B036-774869E00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501200"/>
        <c:axId val="440867184"/>
      </c:lineChart>
      <c:dateAx>
        <c:axId val="259501200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low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440867184"/>
        <c:crosses val="autoZero"/>
        <c:auto val="1"/>
        <c:lblOffset val="100"/>
        <c:baseTimeUnit val="months"/>
      </c:dateAx>
      <c:valAx>
        <c:axId val="4408671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259501200"/>
        <c:crosses val="autoZero"/>
        <c:crossBetween val="between"/>
      </c:valAx>
      <c:valAx>
        <c:axId val="44086065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440866096"/>
        <c:crosses val="max"/>
        <c:crossBetween val="between"/>
      </c:valAx>
      <c:dateAx>
        <c:axId val="44086609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40860656"/>
        <c:crosses val="autoZero"/>
        <c:auto val="1"/>
        <c:lblOffset val="100"/>
        <c:baseTimeUnit val="months"/>
      </c:dateAx>
      <c:spPr>
        <a:noFill/>
        <a:ln cmpd="dbl"/>
      </c:spPr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</c:legendEntry>
      <c:layout>
        <c:manualLayout>
          <c:xMode val="edge"/>
          <c:yMode val="edge"/>
          <c:x val="0.23314387524976249"/>
          <c:y val="0.82781389685322637"/>
          <c:w val="0.49946125915462658"/>
          <c:h val="0.1252113995368658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 b="1">
              <a:solidFill>
                <a:schemeClr val="tx2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1494876637638"/>
          <c:y val="3.5179303880026512E-2"/>
          <c:w val="0.87346149573124354"/>
          <c:h val="0.566755005645869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CN</c:v>
                </c:pt>
              </c:strCache>
            </c:strRef>
          </c:tx>
          <c:cat>
            <c:numRef>
              <c:f>Sheet1!$A$56:$A$85</c:f>
              <c:numCache>
                <c:formatCode>[$-409]mmm\-yy;@</c:formatCode>
                <c:ptCount val="30"/>
                <c:pt idx="0">
                  <c:v>43663</c:v>
                </c:pt>
                <c:pt idx="1">
                  <c:v>43694</c:v>
                </c:pt>
                <c:pt idx="2">
                  <c:v>43725</c:v>
                </c:pt>
                <c:pt idx="3">
                  <c:v>43755</c:v>
                </c:pt>
                <c:pt idx="4">
                  <c:v>43786</c:v>
                </c:pt>
                <c:pt idx="5" formatCode="B1mmm\-yy">
                  <c:v>43800</c:v>
                </c:pt>
                <c:pt idx="6" formatCode="B1mmm\-yy">
                  <c:v>43831</c:v>
                </c:pt>
                <c:pt idx="7" formatCode="B1mmm\-yy">
                  <c:v>43862</c:v>
                </c:pt>
                <c:pt idx="8" formatCode="B1mmm\-yy">
                  <c:v>43891</c:v>
                </c:pt>
                <c:pt idx="9" formatCode="B1mmm\-yy">
                  <c:v>43922</c:v>
                </c:pt>
                <c:pt idx="10" formatCode="B1mmm\-yy">
                  <c:v>43952</c:v>
                </c:pt>
                <c:pt idx="11" formatCode="B1mmm\-yy">
                  <c:v>43983</c:v>
                </c:pt>
                <c:pt idx="12" formatCode="B1mmm\-yy">
                  <c:v>44013</c:v>
                </c:pt>
                <c:pt idx="13" formatCode="B1mmm\-yy">
                  <c:v>44044</c:v>
                </c:pt>
                <c:pt idx="14" formatCode="B1mmm\-yy">
                  <c:v>44075</c:v>
                </c:pt>
                <c:pt idx="15" formatCode="B1mmm\-yy">
                  <c:v>44105</c:v>
                </c:pt>
                <c:pt idx="16" formatCode="B1mmm\-yy">
                  <c:v>44136</c:v>
                </c:pt>
                <c:pt idx="17" formatCode="B1mmm\-yy">
                  <c:v>44166</c:v>
                </c:pt>
                <c:pt idx="18" formatCode="B1mmm\-yy">
                  <c:v>44197</c:v>
                </c:pt>
                <c:pt idx="19" formatCode="B1mmm\-yy">
                  <c:v>44228</c:v>
                </c:pt>
                <c:pt idx="20" formatCode="B1mmm\-yy">
                  <c:v>44256</c:v>
                </c:pt>
                <c:pt idx="21" formatCode="B1mmm\-yy">
                  <c:v>44287</c:v>
                </c:pt>
                <c:pt idx="22" formatCode="B1mmm\-yy">
                  <c:v>44317</c:v>
                </c:pt>
                <c:pt idx="23" formatCode="B1mmm\-yy">
                  <c:v>44348</c:v>
                </c:pt>
                <c:pt idx="24" formatCode="B1mmm\-yy">
                  <c:v>44378</c:v>
                </c:pt>
                <c:pt idx="25" formatCode="B1mmm\-yy">
                  <c:v>44409</c:v>
                </c:pt>
                <c:pt idx="26" formatCode="B1mmm\-yy">
                  <c:v>44440</c:v>
                </c:pt>
                <c:pt idx="27" formatCode="B1mmm\-yy">
                  <c:v>44470</c:v>
                </c:pt>
                <c:pt idx="28" formatCode="B1mmm\-yy">
                  <c:v>44501</c:v>
                </c:pt>
                <c:pt idx="29" formatCode="B1mmm\-yy">
                  <c:v>44531</c:v>
                </c:pt>
              </c:numCache>
            </c:numRef>
          </c:cat>
          <c:val>
            <c:numRef>
              <c:f>Sheet1!$B$56:$B$85</c:f>
              <c:numCache>
                <c:formatCode>General</c:formatCode>
                <c:ptCount val="30"/>
                <c:pt idx="0">
                  <c:v>4.8</c:v>
                </c:pt>
                <c:pt idx="1">
                  <c:v>4.4000000000000004</c:v>
                </c:pt>
                <c:pt idx="2">
                  <c:v>5.8</c:v>
                </c:pt>
                <c:pt idx="3">
                  <c:v>4.7</c:v>
                </c:pt>
                <c:pt idx="4">
                  <c:v>6.2</c:v>
                </c:pt>
                <c:pt idx="5">
                  <c:v>6.9</c:v>
                </c:pt>
                <c:pt idx="7">
                  <c:v>-13.5</c:v>
                </c:pt>
                <c:pt idx="8">
                  <c:v>-1.1000000000000001</c:v>
                </c:pt>
                <c:pt idx="9">
                  <c:v>3.9</c:v>
                </c:pt>
                <c:pt idx="10">
                  <c:v>4.4000000000000004</c:v>
                </c:pt>
                <c:pt idx="11">
                  <c:v>4.8</c:v>
                </c:pt>
                <c:pt idx="12">
                  <c:v>4.8</c:v>
                </c:pt>
                <c:pt idx="13">
                  <c:v>5.6</c:v>
                </c:pt>
                <c:pt idx="14">
                  <c:v>6.9</c:v>
                </c:pt>
                <c:pt idx="15">
                  <c:v>6.9</c:v>
                </c:pt>
                <c:pt idx="16">
                  <c:v>7</c:v>
                </c:pt>
                <c:pt idx="17">
                  <c:v>7.3</c:v>
                </c:pt>
                <c:pt idx="19">
                  <c:v>35.1</c:v>
                </c:pt>
                <c:pt idx="20">
                  <c:v>14.1</c:v>
                </c:pt>
                <c:pt idx="21">
                  <c:v>9.8000000000000007</c:v>
                </c:pt>
                <c:pt idx="22">
                  <c:v>8.8000000000000007</c:v>
                </c:pt>
                <c:pt idx="23">
                  <c:v>8.3000000000000007</c:v>
                </c:pt>
                <c:pt idx="24">
                  <c:v>6.4</c:v>
                </c:pt>
                <c:pt idx="25">
                  <c:v>5.3</c:v>
                </c:pt>
                <c:pt idx="26">
                  <c:v>3.1</c:v>
                </c:pt>
                <c:pt idx="27">
                  <c:v>3.5</c:v>
                </c:pt>
                <c:pt idx="28">
                  <c:v>3.8</c:v>
                </c:pt>
                <c:pt idx="29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C-462A-8D86-0EEA1F1110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USA</c:v>
                </c:pt>
              </c:strCache>
            </c:strRef>
          </c:tx>
          <c:marker>
            <c:symbol val="square"/>
            <c:size val="7"/>
          </c:marker>
          <c:cat>
            <c:numRef>
              <c:f>Sheet1!$A$56:$A$85</c:f>
              <c:numCache>
                <c:formatCode>[$-409]mmm\-yy;@</c:formatCode>
                <c:ptCount val="30"/>
                <c:pt idx="0">
                  <c:v>43663</c:v>
                </c:pt>
                <c:pt idx="1">
                  <c:v>43694</c:v>
                </c:pt>
                <c:pt idx="2">
                  <c:v>43725</c:v>
                </c:pt>
                <c:pt idx="3">
                  <c:v>43755</c:v>
                </c:pt>
                <c:pt idx="4">
                  <c:v>43786</c:v>
                </c:pt>
                <c:pt idx="5" formatCode="B1mmm\-yy">
                  <c:v>43800</c:v>
                </c:pt>
                <c:pt idx="6" formatCode="B1mmm\-yy">
                  <c:v>43831</c:v>
                </c:pt>
                <c:pt idx="7" formatCode="B1mmm\-yy">
                  <c:v>43862</c:v>
                </c:pt>
                <c:pt idx="8" formatCode="B1mmm\-yy">
                  <c:v>43891</c:v>
                </c:pt>
                <c:pt idx="9" formatCode="B1mmm\-yy">
                  <c:v>43922</c:v>
                </c:pt>
                <c:pt idx="10" formatCode="B1mmm\-yy">
                  <c:v>43952</c:v>
                </c:pt>
                <c:pt idx="11" formatCode="B1mmm\-yy">
                  <c:v>43983</c:v>
                </c:pt>
                <c:pt idx="12" formatCode="B1mmm\-yy">
                  <c:v>44013</c:v>
                </c:pt>
                <c:pt idx="13" formatCode="B1mmm\-yy">
                  <c:v>44044</c:v>
                </c:pt>
                <c:pt idx="14" formatCode="B1mmm\-yy">
                  <c:v>44075</c:v>
                </c:pt>
                <c:pt idx="15" formatCode="B1mmm\-yy">
                  <c:v>44105</c:v>
                </c:pt>
                <c:pt idx="16" formatCode="B1mmm\-yy">
                  <c:v>44136</c:v>
                </c:pt>
                <c:pt idx="17" formatCode="B1mmm\-yy">
                  <c:v>44166</c:v>
                </c:pt>
                <c:pt idx="18" formatCode="B1mmm\-yy">
                  <c:v>44197</c:v>
                </c:pt>
                <c:pt idx="19" formatCode="B1mmm\-yy">
                  <c:v>44228</c:v>
                </c:pt>
                <c:pt idx="20" formatCode="B1mmm\-yy">
                  <c:v>44256</c:v>
                </c:pt>
                <c:pt idx="21" formatCode="B1mmm\-yy">
                  <c:v>44287</c:v>
                </c:pt>
                <c:pt idx="22" formatCode="B1mmm\-yy">
                  <c:v>44317</c:v>
                </c:pt>
                <c:pt idx="23" formatCode="B1mmm\-yy">
                  <c:v>44348</c:v>
                </c:pt>
                <c:pt idx="24" formatCode="B1mmm\-yy">
                  <c:v>44378</c:v>
                </c:pt>
                <c:pt idx="25" formatCode="B1mmm\-yy">
                  <c:v>44409</c:v>
                </c:pt>
                <c:pt idx="26" formatCode="B1mmm\-yy">
                  <c:v>44440</c:v>
                </c:pt>
                <c:pt idx="27" formatCode="B1mmm\-yy">
                  <c:v>44470</c:v>
                </c:pt>
                <c:pt idx="28" formatCode="B1mmm\-yy">
                  <c:v>44501</c:v>
                </c:pt>
                <c:pt idx="29" formatCode="B1mmm\-yy">
                  <c:v>44531</c:v>
                </c:pt>
              </c:numCache>
            </c:numRef>
          </c:cat>
          <c:val>
            <c:numRef>
              <c:f>Sheet1!$C$56:$C$85</c:f>
              <c:numCache>
                <c:formatCode>0.0</c:formatCode>
                <c:ptCount val="30"/>
                <c:pt idx="0">
                  <c:v>-0.6</c:v>
                </c:pt>
                <c:pt idx="1">
                  <c:v>-0.3</c:v>
                </c:pt>
                <c:pt idx="2">
                  <c:v>-0.9</c:v>
                </c:pt>
                <c:pt idx="3">
                  <c:v>-1.7</c:v>
                </c:pt>
                <c:pt idx="4">
                  <c:v>-0.7</c:v>
                </c:pt>
                <c:pt idx="5">
                  <c:v>-1</c:v>
                </c:pt>
                <c:pt idx="6">
                  <c:v>-0.8</c:v>
                </c:pt>
                <c:pt idx="7">
                  <c:v>-0.1</c:v>
                </c:pt>
                <c:pt idx="8">
                  <c:v>-5.3</c:v>
                </c:pt>
                <c:pt idx="9">
                  <c:v>-20.3</c:v>
                </c:pt>
                <c:pt idx="10">
                  <c:v>-16.5</c:v>
                </c:pt>
                <c:pt idx="11">
                  <c:v>-10.5</c:v>
                </c:pt>
                <c:pt idx="12">
                  <c:v>-6.7</c:v>
                </c:pt>
                <c:pt idx="13">
                  <c:v>-5.8</c:v>
                </c:pt>
                <c:pt idx="14">
                  <c:v>-5.8</c:v>
                </c:pt>
                <c:pt idx="15">
                  <c:v>-3.3</c:v>
                </c:pt>
                <c:pt idx="16">
                  <c:v>-3.5</c:v>
                </c:pt>
                <c:pt idx="17">
                  <c:v>-2.2999999999999998</c:v>
                </c:pt>
                <c:pt idx="18">
                  <c:v>-0.5</c:v>
                </c:pt>
                <c:pt idx="19">
                  <c:v>-4.0999999999999996</c:v>
                </c:pt>
                <c:pt idx="20">
                  <c:v>3.6</c:v>
                </c:pt>
                <c:pt idx="21">
                  <c:v>24.1</c:v>
                </c:pt>
                <c:pt idx="22">
                  <c:v>18.399999999999999</c:v>
                </c:pt>
                <c:pt idx="23">
                  <c:v>9.9</c:v>
                </c:pt>
                <c:pt idx="24">
                  <c:v>7.4</c:v>
                </c:pt>
                <c:pt idx="25">
                  <c:v>5.9</c:v>
                </c:pt>
                <c:pt idx="26">
                  <c:v>4.9000000000000004</c:v>
                </c:pt>
                <c:pt idx="27">
                  <c:v>4.5999999999999996</c:v>
                </c:pt>
                <c:pt idx="28">
                  <c:v>5</c:v>
                </c:pt>
                <c:pt idx="29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FC-462A-8D86-0EEA1F1110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JP</c:v>
                </c:pt>
              </c:strCache>
            </c:strRef>
          </c:tx>
          <c:cat>
            <c:numRef>
              <c:f>Sheet1!$A$56:$A$85</c:f>
              <c:numCache>
                <c:formatCode>[$-409]mmm\-yy;@</c:formatCode>
                <c:ptCount val="30"/>
                <c:pt idx="0">
                  <c:v>43663</c:v>
                </c:pt>
                <c:pt idx="1">
                  <c:v>43694</c:v>
                </c:pt>
                <c:pt idx="2">
                  <c:v>43725</c:v>
                </c:pt>
                <c:pt idx="3">
                  <c:v>43755</c:v>
                </c:pt>
                <c:pt idx="4">
                  <c:v>43786</c:v>
                </c:pt>
                <c:pt idx="5" formatCode="B1mmm\-yy">
                  <c:v>43800</c:v>
                </c:pt>
                <c:pt idx="6" formatCode="B1mmm\-yy">
                  <c:v>43831</c:v>
                </c:pt>
                <c:pt idx="7" formatCode="B1mmm\-yy">
                  <c:v>43862</c:v>
                </c:pt>
                <c:pt idx="8" formatCode="B1mmm\-yy">
                  <c:v>43891</c:v>
                </c:pt>
                <c:pt idx="9" formatCode="B1mmm\-yy">
                  <c:v>43922</c:v>
                </c:pt>
                <c:pt idx="10" formatCode="B1mmm\-yy">
                  <c:v>43952</c:v>
                </c:pt>
                <c:pt idx="11" formatCode="B1mmm\-yy">
                  <c:v>43983</c:v>
                </c:pt>
                <c:pt idx="12" formatCode="B1mmm\-yy">
                  <c:v>44013</c:v>
                </c:pt>
                <c:pt idx="13" formatCode="B1mmm\-yy">
                  <c:v>44044</c:v>
                </c:pt>
                <c:pt idx="14" formatCode="B1mmm\-yy">
                  <c:v>44075</c:v>
                </c:pt>
                <c:pt idx="15" formatCode="B1mmm\-yy">
                  <c:v>44105</c:v>
                </c:pt>
                <c:pt idx="16" formatCode="B1mmm\-yy">
                  <c:v>44136</c:v>
                </c:pt>
                <c:pt idx="17" formatCode="B1mmm\-yy">
                  <c:v>44166</c:v>
                </c:pt>
                <c:pt idx="18" formatCode="B1mmm\-yy">
                  <c:v>44197</c:v>
                </c:pt>
                <c:pt idx="19" formatCode="B1mmm\-yy">
                  <c:v>44228</c:v>
                </c:pt>
                <c:pt idx="20" formatCode="B1mmm\-yy">
                  <c:v>44256</c:v>
                </c:pt>
                <c:pt idx="21" formatCode="B1mmm\-yy">
                  <c:v>44287</c:v>
                </c:pt>
                <c:pt idx="22" formatCode="B1mmm\-yy">
                  <c:v>44317</c:v>
                </c:pt>
                <c:pt idx="23" formatCode="B1mmm\-yy">
                  <c:v>44348</c:v>
                </c:pt>
                <c:pt idx="24" formatCode="B1mmm\-yy">
                  <c:v>44378</c:v>
                </c:pt>
                <c:pt idx="25" formatCode="B1mmm\-yy">
                  <c:v>44409</c:v>
                </c:pt>
                <c:pt idx="26" formatCode="B1mmm\-yy">
                  <c:v>44440</c:v>
                </c:pt>
                <c:pt idx="27" formatCode="B1mmm\-yy">
                  <c:v>44470</c:v>
                </c:pt>
                <c:pt idx="28" formatCode="B1mmm\-yy">
                  <c:v>44501</c:v>
                </c:pt>
                <c:pt idx="29" formatCode="B1mmm\-yy">
                  <c:v>44531</c:v>
                </c:pt>
              </c:numCache>
            </c:numRef>
          </c:cat>
          <c:val>
            <c:numRef>
              <c:f>Sheet1!$E$56:$E$85</c:f>
              <c:numCache>
                <c:formatCode>0.0</c:formatCode>
                <c:ptCount val="30"/>
                <c:pt idx="0">
                  <c:v>0.7</c:v>
                </c:pt>
                <c:pt idx="1">
                  <c:v>-4.7</c:v>
                </c:pt>
                <c:pt idx="2">
                  <c:v>1.3</c:v>
                </c:pt>
                <c:pt idx="3">
                  <c:v>-7.7</c:v>
                </c:pt>
                <c:pt idx="4">
                  <c:v>-8.1</c:v>
                </c:pt>
                <c:pt idx="5">
                  <c:v>-3.2</c:v>
                </c:pt>
                <c:pt idx="6">
                  <c:v>-2.2999999999999998</c:v>
                </c:pt>
                <c:pt idx="7">
                  <c:v>-5.6</c:v>
                </c:pt>
                <c:pt idx="8">
                  <c:v>-5.3</c:v>
                </c:pt>
                <c:pt idx="9">
                  <c:v>-15.1</c:v>
                </c:pt>
                <c:pt idx="10">
                  <c:v>-26.3</c:v>
                </c:pt>
                <c:pt idx="11">
                  <c:v>-18.2</c:v>
                </c:pt>
                <c:pt idx="12">
                  <c:v>-15.5</c:v>
                </c:pt>
                <c:pt idx="13">
                  <c:v>-13.8</c:v>
                </c:pt>
                <c:pt idx="14">
                  <c:v>-9</c:v>
                </c:pt>
                <c:pt idx="15">
                  <c:v>-3.1</c:v>
                </c:pt>
                <c:pt idx="16">
                  <c:v>-3.9</c:v>
                </c:pt>
                <c:pt idx="17">
                  <c:v>-2.6</c:v>
                </c:pt>
                <c:pt idx="18">
                  <c:v>-5.2</c:v>
                </c:pt>
                <c:pt idx="19">
                  <c:v>-2</c:v>
                </c:pt>
                <c:pt idx="20">
                  <c:v>3.3</c:v>
                </c:pt>
                <c:pt idx="21">
                  <c:v>15.8</c:v>
                </c:pt>
                <c:pt idx="22">
                  <c:v>21.1</c:v>
                </c:pt>
                <c:pt idx="23">
                  <c:v>23</c:v>
                </c:pt>
                <c:pt idx="24">
                  <c:v>11.6</c:v>
                </c:pt>
                <c:pt idx="25">
                  <c:v>8.8000000000000007</c:v>
                </c:pt>
                <c:pt idx="26">
                  <c:v>-2.2999999999999998</c:v>
                </c:pt>
                <c:pt idx="27">
                  <c:v>-4.0999999999999996</c:v>
                </c:pt>
                <c:pt idx="28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FC-462A-8D86-0EEA1F1110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TH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pPr>
              <a:solidFill>
                <a:schemeClr val="accent6"/>
              </a:solidFill>
              <a:ln w="12700">
                <a:solidFill>
                  <a:schemeClr val="tx1"/>
                </a:solidFill>
                <a:prstDash val="sysDash"/>
              </a:ln>
            </c:spPr>
          </c:marker>
          <c:cat>
            <c:numRef>
              <c:f>Sheet1!$A$56:$A$85</c:f>
              <c:numCache>
                <c:formatCode>[$-409]mmm\-yy;@</c:formatCode>
                <c:ptCount val="30"/>
                <c:pt idx="0">
                  <c:v>43663</c:v>
                </c:pt>
                <c:pt idx="1">
                  <c:v>43694</c:v>
                </c:pt>
                <c:pt idx="2">
                  <c:v>43725</c:v>
                </c:pt>
                <c:pt idx="3">
                  <c:v>43755</c:v>
                </c:pt>
                <c:pt idx="4">
                  <c:v>43786</c:v>
                </c:pt>
                <c:pt idx="5" formatCode="B1mmm\-yy">
                  <c:v>43800</c:v>
                </c:pt>
                <c:pt idx="6" formatCode="B1mmm\-yy">
                  <c:v>43831</c:v>
                </c:pt>
                <c:pt idx="7" formatCode="B1mmm\-yy">
                  <c:v>43862</c:v>
                </c:pt>
                <c:pt idx="8" formatCode="B1mmm\-yy">
                  <c:v>43891</c:v>
                </c:pt>
                <c:pt idx="9" formatCode="B1mmm\-yy">
                  <c:v>43922</c:v>
                </c:pt>
                <c:pt idx="10" formatCode="B1mmm\-yy">
                  <c:v>43952</c:v>
                </c:pt>
                <c:pt idx="11" formatCode="B1mmm\-yy">
                  <c:v>43983</c:v>
                </c:pt>
                <c:pt idx="12" formatCode="B1mmm\-yy">
                  <c:v>44013</c:v>
                </c:pt>
                <c:pt idx="13" formatCode="B1mmm\-yy">
                  <c:v>44044</c:v>
                </c:pt>
                <c:pt idx="14" formatCode="B1mmm\-yy">
                  <c:v>44075</c:v>
                </c:pt>
                <c:pt idx="15" formatCode="B1mmm\-yy">
                  <c:v>44105</c:v>
                </c:pt>
                <c:pt idx="16" formatCode="B1mmm\-yy">
                  <c:v>44136</c:v>
                </c:pt>
                <c:pt idx="17" formatCode="B1mmm\-yy">
                  <c:v>44166</c:v>
                </c:pt>
                <c:pt idx="18" formatCode="B1mmm\-yy">
                  <c:v>44197</c:v>
                </c:pt>
                <c:pt idx="19" formatCode="B1mmm\-yy">
                  <c:v>44228</c:v>
                </c:pt>
                <c:pt idx="20" formatCode="B1mmm\-yy">
                  <c:v>44256</c:v>
                </c:pt>
                <c:pt idx="21" formatCode="B1mmm\-yy">
                  <c:v>44287</c:v>
                </c:pt>
                <c:pt idx="22" formatCode="B1mmm\-yy">
                  <c:v>44317</c:v>
                </c:pt>
                <c:pt idx="23" formatCode="B1mmm\-yy">
                  <c:v>44348</c:v>
                </c:pt>
                <c:pt idx="24" formatCode="B1mmm\-yy">
                  <c:v>44378</c:v>
                </c:pt>
                <c:pt idx="25" formatCode="B1mmm\-yy">
                  <c:v>44409</c:v>
                </c:pt>
                <c:pt idx="26" formatCode="B1mmm\-yy">
                  <c:v>44440</c:v>
                </c:pt>
                <c:pt idx="27" formatCode="B1mmm\-yy">
                  <c:v>44470</c:v>
                </c:pt>
                <c:pt idx="28" formatCode="B1mmm\-yy">
                  <c:v>44501</c:v>
                </c:pt>
                <c:pt idx="29" formatCode="B1mmm\-yy">
                  <c:v>44531</c:v>
                </c:pt>
              </c:numCache>
            </c:numRef>
          </c:cat>
          <c:val>
            <c:numRef>
              <c:f>Sheet1!$F$56:$F$85</c:f>
              <c:numCache>
                <c:formatCode>General</c:formatCode>
                <c:ptCount val="30"/>
                <c:pt idx="0">
                  <c:v>-3.3</c:v>
                </c:pt>
                <c:pt idx="1">
                  <c:v>-4.4000000000000004</c:v>
                </c:pt>
                <c:pt idx="2">
                  <c:v>-5.0999999999999996</c:v>
                </c:pt>
                <c:pt idx="3">
                  <c:v>-8.1</c:v>
                </c:pt>
                <c:pt idx="4">
                  <c:v>-8.1</c:v>
                </c:pt>
                <c:pt idx="5">
                  <c:v>-4.4000000000000004</c:v>
                </c:pt>
                <c:pt idx="6">
                  <c:v>-4</c:v>
                </c:pt>
                <c:pt idx="7">
                  <c:v>-4.2</c:v>
                </c:pt>
                <c:pt idx="8">
                  <c:v>-10.5</c:v>
                </c:pt>
                <c:pt idx="9">
                  <c:v>-18.2</c:v>
                </c:pt>
                <c:pt idx="10">
                  <c:v>-23.8</c:v>
                </c:pt>
                <c:pt idx="11">
                  <c:v>-17.8</c:v>
                </c:pt>
                <c:pt idx="12">
                  <c:v>-12.9</c:v>
                </c:pt>
                <c:pt idx="13">
                  <c:v>-9.1</c:v>
                </c:pt>
                <c:pt idx="14">
                  <c:v>-2.1</c:v>
                </c:pt>
                <c:pt idx="15">
                  <c:v>-0.4</c:v>
                </c:pt>
                <c:pt idx="16">
                  <c:v>0.2</c:v>
                </c:pt>
                <c:pt idx="17">
                  <c:v>-2.8</c:v>
                </c:pt>
                <c:pt idx="18">
                  <c:v>-2</c:v>
                </c:pt>
                <c:pt idx="19">
                  <c:v>-1.3</c:v>
                </c:pt>
                <c:pt idx="20">
                  <c:v>5.9</c:v>
                </c:pt>
                <c:pt idx="21">
                  <c:v>18</c:v>
                </c:pt>
                <c:pt idx="22">
                  <c:v>25.7</c:v>
                </c:pt>
                <c:pt idx="23">
                  <c:v>18.3</c:v>
                </c:pt>
                <c:pt idx="24">
                  <c:v>3.9</c:v>
                </c:pt>
                <c:pt idx="25">
                  <c:v>-4.7</c:v>
                </c:pt>
                <c:pt idx="26">
                  <c:v>0.3</c:v>
                </c:pt>
                <c:pt idx="27">
                  <c:v>3</c:v>
                </c:pt>
                <c:pt idx="28">
                  <c:v>4.9000000000000004</c:v>
                </c:pt>
                <c:pt idx="29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CFC-462A-8D86-0EEA1F111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864464"/>
        <c:axId val="440867728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EU</c:v>
                      </c:pt>
                    </c:strCache>
                  </c:strRef>
                </c:tx>
                <c:cat>
                  <c:numRef>
                    <c:extLst>
                      <c:ext uri="{02D57815-91ED-43cb-92C2-25804820EDAC}">
                        <c15:formulaRef>
                          <c15:sqref>Sheet1!$A$56:$A$85</c15:sqref>
                        </c15:formulaRef>
                      </c:ext>
                    </c:extLst>
                    <c:numCache>
                      <c:formatCode>[$-409]mmm\-yy;@</c:formatCode>
                      <c:ptCount val="30"/>
                      <c:pt idx="0">
                        <c:v>43663</c:v>
                      </c:pt>
                      <c:pt idx="1">
                        <c:v>43694</c:v>
                      </c:pt>
                      <c:pt idx="2">
                        <c:v>43725</c:v>
                      </c:pt>
                      <c:pt idx="3">
                        <c:v>43755</c:v>
                      </c:pt>
                      <c:pt idx="4">
                        <c:v>43786</c:v>
                      </c:pt>
                      <c:pt idx="5" formatCode="B1mmm\-yy">
                        <c:v>43800</c:v>
                      </c:pt>
                      <c:pt idx="6" formatCode="B1mmm\-yy">
                        <c:v>43831</c:v>
                      </c:pt>
                      <c:pt idx="7" formatCode="B1mmm\-yy">
                        <c:v>43862</c:v>
                      </c:pt>
                      <c:pt idx="8" formatCode="B1mmm\-yy">
                        <c:v>43891</c:v>
                      </c:pt>
                      <c:pt idx="9" formatCode="B1mmm\-yy">
                        <c:v>43922</c:v>
                      </c:pt>
                      <c:pt idx="10" formatCode="B1mmm\-yy">
                        <c:v>43952</c:v>
                      </c:pt>
                      <c:pt idx="11" formatCode="B1mmm\-yy">
                        <c:v>43983</c:v>
                      </c:pt>
                      <c:pt idx="12" formatCode="B1mmm\-yy">
                        <c:v>44013</c:v>
                      </c:pt>
                      <c:pt idx="13" formatCode="B1mmm\-yy">
                        <c:v>44044</c:v>
                      </c:pt>
                      <c:pt idx="14" formatCode="B1mmm\-yy">
                        <c:v>44075</c:v>
                      </c:pt>
                      <c:pt idx="15" formatCode="B1mmm\-yy">
                        <c:v>44105</c:v>
                      </c:pt>
                      <c:pt idx="16" formatCode="B1mmm\-yy">
                        <c:v>44136</c:v>
                      </c:pt>
                      <c:pt idx="17" formatCode="B1mmm\-yy">
                        <c:v>44166</c:v>
                      </c:pt>
                      <c:pt idx="18" formatCode="B1mmm\-yy">
                        <c:v>44197</c:v>
                      </c:pt>
                      <c:pt idx="19" formatCode="B1mmm\-yy">
                        <c:v>44228</c:v>
                      </c:pt>
                      <c:pt idx="20" formatCode="B1mmm\-yy">
                        <c:v>44256</c:v>
                      </c:pt>
                      <c:pt idx="21" formatCode="B1mmm\-yy">
                        <c:v>44287</c:v>
                      </c:pt>
                      <c:pt idx="22" formatCode="B1mmm\-yy">
                        <c:v>44317</c:v>
                      </c:pt>
                      <c:pt idx="23" formatCode="B1mmm\-yy">
                        <c:v>44348</c:v>
                      </c:pt>
                      <c:pt idx="24" formatCode="B1mmm\-yy">
                        <c:v>44378</c:v>
                      </c:pt>
                      <c:pt idx="25" formatCode="B1mmm\-yy">
                        <c:v>44409</c:v>
                      </c:pt>
                      <c:pt idx="26" formatCode="B1mmm\-yy">
                        <c:v>44440</c:v>
                      </c:pt>
                      <c:pt idx="27" formatCode="B1mmm\-yy">
                        <c:v>44470</c:v>
                      </c:pt>
                      <c:pt idx="28" formatCode="B1mmm\-yy">
                        <c:v>44501</c:v>
                      </c:pt>
                      <c:pt idx="29" formatCode="B1mmm\-yy">
                        <c:v>44531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Sheet1!$D$56:$D$85</c15:sqref>
                        </c15:formulaRef>
                      </c:ext>
                    </c:extLst>
                    <c:numCache>
                      <c:formatCode>0.0</c:formatCode>
                      <c:ptCount val="30"/>
                      <c:pt idx="0">
                        <c:v>-0.9</c:v>
                      </c:pt>
                      <c:pt idx="1">
                        <c:v>-1.9</c:v>
                      </c:pt>
                      <c:pt idx="2">
                        <c:v>-1.1000000000000001</c:v>
                      </c:pt>
                      <c:pt idx="3">
                        <c:v>-2</c:v>
                      </c:pt>
                      <c:pt idx="4">
                        <c:v>-1.3</c:v>
                      </c:pt>
                      <c:pt idx="5">
                        <c:v>-2.9</c:v>
                      </c:pt>
                      <c:pt idx="6">
                        <c:v>-1.5</c:v>
                      </c:pt>
                      <c:pt idx="7">
                        <c:v>-1.4</c:v>
                      </c:pt>
                      <c:pt idx="8">
                        <c:v>-12.7</c:v>
                      </c:pt>
                      <c:pt idx="9">
                        <c:v>-29.5</c:v>
                      </c:pt>
                      <c:pt idx="10">
                        <c:v>-21.1</c:v>
                      </c:pt>
                      <c:pt idx="11">
                        <c:v>-11.3</c:v>
                      </c:pt>
                      <c:pt idx="12">
                        <c:v>-6.6</c:v>
                      </c:pt>
                      <c:pt idx="13">
                        <c:v>-5.7</c:v>
                      </c:pt>
                      <c:pt idx="14">
                        <c:v>-5.6</c:v>
                      </c:pt>
                      <c:pt idx="15">
                        <c:v>-3.3</c:v>
                      </c:pt>
                      <c:pt idx="16">
                        <c:v>0</c:v>
                      </c:pt>
                      <c:pt idx="17">
                        <c:v>0.8</c:v>
                      </c:pt>
                      <c:pt idx="18">
                        <c:v>-0.3</c:v>
                      </c:pt>
                      <c:pt idx="19">
                        <c:v>-1.2</c:v>
                      </c:pt>
                      <c:pt idx="20">
                        <c:v>11.4</c:v>
                      </c:pt>
                      <c:pt idx="21">
                        <c:v>41.7</c:v>
                      </c:pt>
                      <c:pt idx="25">
                        <c:v>5.8</c:v>
                      </c:pt>
                      <c:pt idx="26">
                        <c:v>4.8</c:v>
                      </c:pt>
                      <c:pt idx="27">
                        <c:v>3.3</c:v>
                      </c:pt>
                      <c:pt idx="28">
                        <c:v>-0.6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ECFC-462A-8D86-0EEA1F1110B5}"/>
                  </c:ext>
                </c:extLst>
              </c15:ser>
            </c15:filteredLineSeries>
          </c:ext>
        </c:extLst>
      </c:lineChart>
      <c:dateAx>
        <c:axId val="440864464"/>
        <c:scaling>
          <c:orientation val="minMax"/>
        </c:scaling>
        <c:delete val="1"/>
        <c:axPos val="b"/>
        <c:numFmt formatCode="[$-409]mmm\-yy;@" sourceLinked="1"/>
        <c:majorTickMark val="none"/>
        <c:minorTickMark val="none"/>
        <c:tickLblPos val="low"/>
        <c:crossAx val="440867728"/>
        <c:crosses val="autoZero"/>
        <c:auto val="1"/>
        <c:lblOffset val="100"/>
        <c:baseTimeUnit val="months"/>
      </c:dateAx>
      <c:valAx>
        <c:axId val="440867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440864464"/>
        <c:crosses val="autoZero"/>
        <c:crossBetween val="between"/>
      </c:valAx>
      <c:dTable>
        <c:showHorzBorder val="1"/>
        <c:showVertBorder val="0"/>
        <c:showOutline val="1"/>
        <c:showKeys val="1"/>
        <c:txPr>
          <a:bodyPr/>
          <a:lstStyle/>
          <a:p>
            <a:pPr rtl="0">
              <a:defRPr sz="800" b="1">
                <a:latin typeface="+mj-lt"/>
              </a:defRPr>
            </a:pPr>
            <a:endParaRPr lang="en-US"/>
          </a:p>
        </c:txPr>
      </c:dTable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DB SaiKrok X" panose="02000506060000020004" pitchFamily="2" charset="-34"/>
          <a:cs typeface="DB SaiKrok X" panose="02000506060000020004" pitchFamily="2" charset="-34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4368362363031"/>
          <c:y val="5.8275290270423087E-2"/>
          <c:w val="0.87346149573124354"/>
          <c:h val="0.566755005645869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Malaysia</c:v>
                </c:pt>
              </c:strCache>
            </c:strRef>
          </c:tx>
          <c:cat>
            <c:numRef>
              <c:f>Sheet1!$A$56:$A$85</c:f>
              <c:numCache>
                <c:formatCode>[$-409]mmm\-yy;@</c:formatCode>
                <c:ptCount val="30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 formatCode="B1mmm\-yy">
                  <c:v>43800</c:v>
                </c:pt>
                <c:pt idx="6" formatCode="B1mmm\-yy">
                  <c:v>43831</c:v>
                </c:pt>
                <c:pt idx="7" formatCode="B1mmm\-yy">
                  <c:v>43862</c:v>
                </c:pt>
                <c:pt idx="8" formatCode="B1mmm\-yy">
                  <c:v>43891</c:v>
                </c:pt>
                <c:pt idx="9" formatCode="B1mmm\-yy">
                  <c:v>43922</c:v>
                </c:pt>
                <c:pt idx="10" formatCode="B1mmm\-yy">
                  <c:v>43952</c:v>
                </c:pt>
                <c:pt idx="11" formatCode="B1mmm\-yy">
                  <c:v>43983</c:v>
                </c:pt>
                <c:pt idx="12" formatCode="B1mmm\-yy">
                  <c:v>44013</c:v>
                </c:pt>
                <c:pt idx="13" formatCode="B1mmm\-yy">
                  <c:v>44044</c:v>
                </c:pt>
                <c:pt idx="14" formatCode="B1mmm\-yy">
                  <c:v>44075</c:v>
                </c:pt>
                <c:pt idx="15" formatCode="B1mmm\-yy">
                  <c:v>44105</c:v>
                </c:pt>
                <c:pt idx="16" formatCode="B1mmm\-yy">
                  <c:v>44136</c:v>
                </c:pt>
                <c:pt idx="17" formatCode="B1mmm\-yy">
                  <c:v>44166</c:v>
                </c:pt>
                <c:pt idx="18" formatCode="B1mmm\-yy">
                  <c:v>44197</c:v>
                </c:pt>
                <c:pt idx="19" formatCode="B1mmm\-yy">
                  <c:v>44228</c:v>
                </c:pt>
                <c:pt idx="20" formatCode="B1mmm\-yy">
                  <c:v>44256</c:v>
                </c:pt>
                <c:pt idx="21" formatCode="B1mmm\-yy">
                  <c:v>44287</c:v>
                </c:pt>
                <c:pt idx="22" formatCode="B1mmm\-yy">
                  <c:v>44317</c:v>
                </c:pt>
                <c:pt idx="23" formatCode="B1mmm\-yy">
                  <c:v>44348</c:v>
                </c:pt>
                <c:pt idx="24" formatCode="B1mmm\-yy">
                  <c:v>44378</c:v>
                </c:pt>
                <c:pt idx="25" formatCode="B1mmm\-yy">
                  <c:v>44409</c:v>
                </c:pt>
                <c:pt idx="26" formatCode="B1mmm\-yy">
                  <c:v>44440</c:v>
                </c:pt>
                <c:pt idx="27" formatCode="B1mmm\-yy">
                  <c:v>44470</c:v>
                </c:pt>
                <c:pt idx="28" formatCode="B1mmm\-yy">
                  <c:v>44501</c:v>
                </c:pt>
                <c:pt idx="29" formatCode="B1mmm\-yy">
                  <c:v>44531</c:v>
                </c:pt>
              </c:numCache>
            </c:numRef>
          </c:cat>
          <c:val>
            <c:numRef>
              <c:f>Sheet1!$B$56:$B$85</c:f>
              <c:numCache>
                <c:formatCode>0.0</c:formatCode>
                <c:ptCount val="30"/>
                <c:pt idx="0">
                  <c:v>4</c:v>
                </c:pt>
                <c:pt idx="1">
                  <c:v>3.6</c:v>
                </c:pt>
                <c:pt idx="2">
                  <c:v>2.5</c:v>
                </c:pt>
                <c:pt idx="3">
                  <c:v>2.2000000000000002</c:v>
                </c:pt>
                <c:pt idx="4">
                  <c:v>2.5</c:v>
                </c:pt>
                <c:pt idx="5">
                  <c:v>3.4</c:v>
                </c:pt>
                <c:pt idx="6">
                  <c:v>2.1</c:v>
                </c:pt>
                <c:pt idx="7">
                  <c:v>5.6</c:v>
                </c:pt>
                <c:pt idx="8">
                  <c:v>-4.0999999999999996</c:v>
                </c:pt>
                <c:pt idx="9">
                  <c:v>-37.200000000000003</c:v>
                </c:pt>
                <c:pt idx="10">
                  <c:v>-23.2</c:v>
                </c:pt>
                <c:pt idx="11">
                  <c:v>4.7</c:v>
                </c:pt>
                <c:pt idx="12">
                  <c:v>2.9</c:v>
                </c:pt>
                <c:pt idx="13">
                  <c:v>2.4</c:v>
                </c:pt>
                <c:pt idx="14">
                  <c:v>4.3</c:v>
                </c:pt>
                <c:pt idx="15">
                  <c:v>2.4</c:v>
                </c:pt>
                <c:pt idx="16">
                  <c:v>2</c:v>
                </c:pt>
                <c:pt idx="17">
                  <c:v>4.0999999999999996</c:v>
                </c:pt>
                <c:pt idx="18">
                  <c:v>3.5</c:v>
                </c:pt>
                <c:pt idx="19">
                  <c:v>4.5</c:v>
                </c:pt>
                <c:pt idx="20">
                  <c:v>12.7</c:v>
                </c:pt>
                <c:pt idx="21">
                  <c:v>68</c:v>
                </c:pt>
                <c:pt idx="22">
                  <c:v>29.8</c:v>
                </c:pt>
                <c:pt idx="23">
                  <c:v>-0.2</c:v>
                </c:pt>
                <c:pt idx="24">
                  <c:v>-6.5</c:v>
                </c:pt>
                <c:pt idx="25">
                  <c:v>0.6</c:v>
                </c:pt>
                <c:pt idx="26">
                  <c:v>4</c:v>
                </c:pt>
                <c:pt idx="27">
                  <c:v>8</c:v>
                </c:pt>
                <c:pt idx="28">
                  <c:v>11.3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40-4652-8FF1-74D8FF99AB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Korea</c:v>
                </c:pt>
              </c:strCache>
            </c:strRef>
          </c:tx>
          <c:marker>
            <c:symbol val="square"/>
            <c:size val="7"/>
          </c:marker>
          <c:cat>
            <c:numRef>
              <c:f>Sheet1!$A$56:$A$85</c:f>
              <c:numCache>
                <c:formatCode>[$-409]mmm\-yy;@</c:formatCode>
                <c:ptCount val="30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 formatCode="B1mmm\-yy">
                  <c:v>43800</c:v>
                </c:pt>
                <c:pt idx="6" formatCode="B1mmm\-yy">
                  <c:v>43831</c:v>
                </c:pt>
                <c:pt idx="7" formatCode="B1mmm\-yy">
                  <c:v>43862</c:v>
                </c:pt>
                <c:pt idx="8" formatCode="B1mmm\-yy">
                  <c:v>43891</c:v>
                </c:pt>
                <c:pt idx="9" formatCode="B1mmm\-yy">
                  <c:v>43922</c:v>
                </c:pt>
                <c:pt idx="10" formatCode="B1mmm\-yy">
                  <c:v>43952</c:v>
                </c:pt>
                <c:pt idx="11" formatCode="B1mmm\-yy">
                  <c:v>43983</c:v>
                </c:pt>
                <c:pt idx="12" formatCode="B1mmm\-yy">
                  <c:v>44013</c:v>
                </c:pt>
                <c:pt idx="13" formatCode="B1mmm\-yy">
                  <c:v>44044</c:v>
                </c:pt>
                <c:pt idx="14" formatCode="B1mmm\-yy">
                  <c:v>44075</c:v>
                </c:pt>
                <c:pt idx="15" formatCode="B1mmm\-yy">
                  <c:v>44105</c:v>
                </c:pt>
                <c:pt idx="16" formatCode="B1mmm\-yy">
                  <c:v>44136</c:v>
                </c:pt>
                <c:pt idx="17" formatCode="B1mmm\-yy">
                  <c:v>44166</c:v>
                </c:pt>
                <c:pt idx="18" formatCode="B1mmm\-yy">
                  <c:v>44197</c:v>
                </c:pt>
                <c:pt idx="19" formatCode="B1mmm\-yy">
                  <c:v>44228</c:v>
                </c:pt>
                <c:pt idx="20" formatCode="B1mmm\-yy">
                  <c:v>44256</c:v>
                </c:pt>
                <c:pt idx="21" formatCode="B1mmm\-yy">
                  <c:v>44287</c:v>
                </c:pt>
                <c:pt idx="22" formatCode="B1mmm\-yy">
                  <c:v>44317</c:v>
                </c:pt>
                <c:pt idx="23" formatCode="B1mmm\-yy">
                  <c:v>44348</c:v>
                </c:pt>
                <c:pt idx="24" formatCode="B1mmm\-yy">
                  <c:v>44378</c:v>
                </c:pt>
                <c:pt idx="25" formatCode="B1mmm\-yy">
                  <c:v>44409</c:v>
                </c:pt>
                <c:pt idx="26" formatCode="B1mmm\-yy">
                  <c:v>44440</c:v>
                </c:pt>
                <c:pt idx="27" formatCode="B1mmm\-yy">
                  <c:v>44470</c:v>
                </c:pt>
                <c:pt idx="28" formatCode="B1mmm\-yy">
                  <c:v>44501</c:v>
                </c:pt>
                <c:pt idx="29" formatCode="B1mmm\-yy">
                  <c:v>44531</c:v>
                </c:pt>
              </c:numCache>
            </c:numRef>
          </c:cat>
          <c:val>
            <c:numRef>
              <c:f>Sheet1!$C$56:$C$85</c:f>
              <c:numCache>
                <c:formatCode>0.0</c:formatCode>
                <c:ptCount val="30"/>
                <c:pt idx="0">
                  <c:v>0.8</c:v>
                </c:pt>
                <c:pt idx="1">
                  <c:v>-3.3</c:v>
                </c:pt>
                <c:pt idx="2">
                  <c:v>0.2</c:v>
                </c:pt>
                <c:pt idx="3">
                  <c:v>-2.5</c:v>
                </c:pt>
                <c:pt idx="4">
                  <c:v>-0.1</c:v>
                </c:pt>
                <c:pt idx="5">
                  <c:v>4.8</c:v>
                </c:pt>
                <c:pt idx="6">
                  <c:v>-2.2000000000000002</c:v>
                </c:pt>
                <c:pt idx="7">
                  <c:v>12</c:v>
                </c:pt>
                <c:pt idx="8">
                  <c:v>8</c:v>
                </c:pt>
                <c:pt idx="9">
                  <c:v>-4.7</c:v>
                </c:pt>
                <c:pt idx="10">
                  <c:v>-9.9</c:v>
                </c:pt>
                <c:pt idx="11">
                  <c:v>-0.4</c:v>
                </c:pt>
                <c:pt idx="12">
                  <c:v>-2.5</c:v>
                </c:pt>
                <c:pt idx="13">
                  <c:v>-3.1</c:v>
                </c:pt>
                <c:pt idx="14">
                  <c:v>5.9</c:v>
                </c:pt>
                <c:pt idx="15">
                  <c:v>-2.2000000000000002</c:v>
                </c:pt>
                <c:pt idx="16">
                  <c:v>0.7</c:v>
                </c:pt>
                <c:pt idx="17">
                  <c:v>3.4</c:v>
                </c:pt>
                <c:pt idx="18">
                  <c:v>7.4</c:v>
                </c:pt>
                <c:pt idx="19">
                  <c:v>1</c:v>
                </c:pt>
                <c:pt idx="20">
                  <c:v>4.7</c:v>
                </c:pt>
                <c:pt idx="21">
                  <c:v>13</c:v>
                </c:pt>
                <c:pt idx="22">
                  <c:v>16</c:v>
                </c:pt>
                <c:pt idx="23">
                  <c:v>12.1</c:v>
                </c:pt>
                <c:pt idx="24">
                  <c:v>7.6</c:v>
                </c:pt>
                <c:pt idx="25">
                  <c:v>10.1</c:v>
                </c:pt>
                <c:pt idx="26">
                  <c:v>-1.9</c:v>
                </c:pt>
                <c:pt idx="27">
                  <c:v>4.5999999999999996</c:v>
                </c:pt>
                <c:pt idx="28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40-4652-8FF1-74D8FF99AB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Taiwan</c:v>
                </c:pt>
              </c:strCache>
            </c:strRef>
          </c:tx>
          <c:cat>
            <c:numRef>
              <c:f>Sheet1!$A$56:$A$85</c:f>
              <c:numCache>
                <c:formatCode>[$-409]mmm\-yy;@</c:formatCode>
                <c:ptCount val="30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 formatCode="B1mmm\-yy">
                  <c:v>43800</c:v>
                </c:pt>
                <c:pt idx="6" formatCode="B1mmm\-yy">
                  <c:v>43831</c:v>
                </c:pt>
                <c:pt idx="7" formatCode="B1mmm\-yy">
                  <c:v>43862</c:v>
                </c:pt>
                <c:pt idx="8" formatCode="B1mmm\-yy">
                  <c:v>43891</c:v>
                </c:pt>
                <c:pt idx="9" formatCode="B1mmm\-yy">
                  <c:v>43922</c:v>
                </c:pt>
                <c:pt idx="10" formatCode="B1mmm\-yy">
                  <c:v>43952</c:v>
                </c:pt>
                <c:pt idx="11" formatCode="B1mmm\-yy">
                  <c:v>43983</c:v>
                </c:pt>
                <c:pt idx="12" formatCode="B1mmm\-yy">
                  <c:v>44013</c:v>
                </c:pt>
                <c:pt idx="13" formatCode="B1mmm\-yy">
                  <c:v>44044</c:v>
                </c:pt>
                <c:pt idx="14" formatCode="B1mmm\-yy">
                  <c:v>44075</c:v>
                </c:pt>
                <c:pt idx="15" formatCode="B1mmm\-yy">
                  <c:v>44105</c:v>
                </c:pt>
                <c:pt idx="16" formatCode="B1mmm\-yy">
                  <c:v>44136</c:v>
                </c:pt>
                <c:pt idx="17" formatCode="B1mmm\-yy">
                  <c:v>44166</c:v>
                </c:pt>
                <c:pt idx="18" formatCode="B1mmm\-yy">
                  <c:v>44197</c:v>
                </c:pt>
                <c:pt idx="19" formatCode="B1mmm\-yy">
                  <c:v>44228</c:v>
                </c:pt>
                <c:pt idx="20" formatCode="B1mmm\-yy">
                  <c:v>44256</c:v>
                </c:pt>
                <c:pt idx="21" formatCode="B1mmm\-yy">
                  <c:v>44287</c:v>
                </c:pt>
                <c:pt idx="22" formatCode="B1mmm\-yy">
                  <c:v>44317</c:v>
                </c:pt>
                <c:pt idx="23" formatCode="B1mmm\-yy">
                  <c:v>44348</c:v>
                </c:pt>
                <c:pt idx="24" formatCode="B1mmm\-yy">
                  <c:v>44378</c:v>
                </c:pt>
                <c:pt idx="25" formatCode="B1mmm\-yy">
                  <c:v>44409</c:v>
                </c:pt>
                <c:pt idx="26" formatCode="B1mmm\-yy">
                  <c:v>44440</c:v>
                </c:pt>
                <c:pt idx="27" formatCode="B1mmm\-yy">
                  <c:v>44470</c:v>
                </c:pt>
                <c:pt idx="28" formatCode="B1mmm\-yy">
                  <c:v>44501</c:v>
                </c:pt>
                <c:pt idx="29" formatCode="B1mmm\-yy">
                  <c:v>44531</c:v>
                </c:pt>
              </c:numCache>
            </c:numRef>
          </c:cat>
          <c:val>
            <c:numRef>
              <c:f>Sheet1!$D$56:$D$85</c:f>
              <c:numCache>
                <c:formatCode>0.0</c:formatCode>
                <c:ptCount val="30"/>
                <c:pt idx="0">
                  <c:v>3.1</c:v>
                </c:pt>
                <c:pt idx="1">
                  <c:v>2.2000000000000002</c:v>
                </c:pt>
                <c:pt idx="2">
                  <c:v>-0.5</c:v>
                </c:pt>
                <c:pt idx="3">
                  <c:v>-3.1</c:v>
                </c:pt>
                <c:pt idx="4">
                  <c:v>1.9</c:v>
                </c:pt>
                <c:pt idx="5">
                  <c:v>6.7</c:v>
                </c:pt>
                <c:pt idx="6">
                  <c:v>-1.9</c:v>
                </c:pt>
                <c:pt idx="7">
                  <c:v>21.5</c:v>
                </c:pt>
                <c:pt idx="8">
                  <c:v>11.9</c:v>
                </c:pt>
                <c:pt idx="9">
                  <c:v>4.9000000000000004</c:v>
                </c:pt>
                <c:pt idx="10">
                  <c:v>1.8</c:v>
                </c:pt>
                <c:pt idx="11">
                  <c:v>7.6</c:v>
                </c:pt>
                <c:pt idx="12">
                  <c:v>2.8</c:v>
                </c:pt>
                <c:pt idx="13">
                  <c:v>5.3</c:v>
                </c:pt>
                <c:pt idx="14">
                  <c:v>11.3</c:v>
                </c:pt>
                <c:pt idx="15">
                  <c:v>6.9</c:v>
                </c:pt>
                <c:pt idx="16">
                  <c:v>7.8</c:v>
                </c:pt>
                <c:pt idx="17">
                  <c:v>10.8</c:v>
                </c:pt>
                <c:pt idx="18">
                  <c:v>20</c:v>
                </c:pt>
                <c:pt idx="19">
                  <c:v>3.3</c:v>
                </c:pt>
                <c:pt idx="20">
                  <c:v>17.2</c:v>
                </c:pt>
                <c:pt idx="21">
                  <c:v>14.8</c:v>
                </c:pt>
                <c:pt idx="22">
                  <c:v>17.3</c:v>
                </c:pt>
                <c:pt idx="23">
                  <c:v>20.2</c:v>
                </c:pt>
                <c:pt idx="24">
                  <c:v>15</c:v>
                </c:pt>
                <c:pt idx="25">
                  <c:v>14.3</c:v>
                </c:pt>
                <c:pt idx="26">
                  <c:v>12.1</c:v>
                </c:pt>
                <c:pt idx="27">
                  <c:v>11.9</c:v>
                </c:pt>
                <c:pt idx="28">
                  <c:v>12.2</c:v>
                </c:pt>
                <c:pt idx="29">
                  <c:v>10.6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40-4652-8FF1-74D8FF99AB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Vietnam</c:v>
                </c:pt>
              </c:strCache>
            </c:strRef>
          </c:tx>
          <c:cat>
            <c:numRef>
              <c:f>Sheet1!$A$56:$A$85</c:f>
              <c:numCache>
                <c:formatCode>[$-409]mmm\-yy;@</c:formatCode>
                <c:ptCount val="30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 formatCode="B1mmm\-yy">
                  <c:v>43800</c:v>
                </c:pt>
                <c:pt idx="6" formatCode="B1mmm\-yy">
                  <c:v>43831</c:v>
                </c:pt>
                <c:pt idx="7" formatCode="B1mmm\-yy">
                  <c:v>43862</c:v>
                </c:pt>
                <c:pt idx="8" formatCode="B1mmm\-yy">
                  <c:v>43891</c:v>
                </c:pt>
                <c:pt idx="9" formatCode="B1mmm\-yy">
                  <c:v>43922</c:v>
                </c:pt>
                <c:pt idx="10" formatCode="B1mmm\-yy">
                  <c:v>43952</c:v>
                </c:pt>
                <c:pt idx="11" formatCode="B1mmm\-yy">
                  <c:v>43983</c:v>
                </c:pt>
                <c:pt idx="12" formatCode="B1mmm\-yy">
                  <c:v>44013</c:v>
                </c:pt>
                <c:pt idx="13" formatCode="B1mmm\-yy">
                  <c:v>44044</c:v>
                </c:pt>
                <c:pt idx="14" formatCode="B1mmm\-yy">
                  <c:v>44075</c:v>
                </c:pt>
                <c:pt idx="15" formatCode="B1mmm\-yy">
                  <c:v>44105</c:v>
                </c:pt>
                <c:pt idx="16" formatCode="B1mmm\-yy">
                  <c:v>44136</c:v>
                </c:pt>
                <c:pt idx="17" formatCode="B1mmm\-yy">
                  <c:v>44166</c:v>
                </c:pt>
                <c:pt idx="18" formatCode="B1mmm\-yy">
                  <c:v>44197</c:v>
                </c:pt>
                <c:pt idx="19" formatCode="B1mmm\-yy">
                  <c:v>44228</c:v>
                </c:pt>
                <c:pt idx="20" formatCode="B1mmm\-yy">
                  <c:v>44256</c:v>
                </c:pt>
                <c:pt idx="21" formatCode="B1mmm\-yy">
                  <c:v>44287</c:v>
                </c:pt>
                <c:pt idx="22" formatCode="B1mmm\-yy">
                  <c:v>44317</c:v>
                </c:pt>
                <c:pt idx="23" formatCode="B1mmm\-yy">
                  <c:v>44348</c:v>
                </c:pt>
                <c:pt idx="24" formatCode="B1mmm\-yy">
                  <c:v>44378</c:v>
                </c:pt>
                <c:pt idx="25" formatCode="B1mmm\-yy">
                  <c:v>44409</c:v>
                </c:pt>
                <c:pt idx="26" formatCode="B1mmm\-yy">
                  <c:v>44440</c:v>
                </c:pt>
                <c:pt idx="27" formatCode="B1mmm\-yy">
                  <c:v>44470</c:v>
                </c:pt>
                <c:pt idx="28" formatCode="B1mmm\-yy">
                  <c:v>44501</c:v>
                </c:pt>
                <c:pt idx="29" formatCode="B1mmm\-yy">
                  <c:v>44531</c:v>
                </c:pt>
              </c:numCache>
            </c:numRef>
          </c:cat>
          <c:val>
            <c:numRef>
              <c:f>Sheet1!$E$56:$E$85</c:f>
              <c:numCache>
                <c:formatCode>0.0</c:formatCode>
                <c:ptCount val="30"/>
                <c:pt idx="0">
                  <c:v>10.4</c:v>
                </c:pt>
                <c:pt idx="1">
                  <c:v>10.3</c:v>
                </c:pt>
                <c:pt idx="2">
                  <c:v>12.6</c:v>
                </c:pt>
                <c:pt idx="3">
                  <c:v>10.8</c:v>
                </c:pt>
                <c:pt idx="4">
                  <c:v>6.5</c:v>
                </c:pt>
                <c:pt idx="5">
                  <c:v>7</c:v>
                </c:pt>
                <c:pt idx="6">
                  <c:v>-4.8</c:v>
                </c:pt>
                <c:pt idx="7">
                  <c:v>26.4</c:v>
                </c:pt>
                <c:pt idx="8">
                  <c:v>7.3</c:v>
                </c:pt>
                <c:pt idx="9">
                  <c:v>-11.3</c:v>
                </c:pt>
                <c:pt idx="10">
                  <c:v>1.4</c:v>
                </c:pt>
                <c:pt idx="11">
                  <c:v>10.3</c:v>
                </c:pt>
                <c:pt idx="12">
                  <c:v>2.1</c:v>
                </c:pt>
                <c:pt idx="13">
                  <c:v>-0.1</c:v>
                </c:pt>
                <c:pt idx="14">
                  <c:v>4.5999999999999996</c:v>
                </c:pt>
                <c:pt idx="15">
                  <c:v>8.3000000000000007</c:v>
                </c:pt>
                <c:pt idx="16">
                  <c:v>11.9</c:v>
                </c:pt>
                <c:pt idx="17">
                  <c:v>13.1</c:v>
                </c:pt>
                <c:pt idx="18">
                  <c:v>27.2</c:v>
                </c:pt>
                <c:pt idx="19">
                  <c:v>-5.8</c:v>
                </c:pt>
                <c:pt idx="20">
                  <c:v>5.5</c:v>
                </c:pt>
                <c:pt idx="21">
                  <c:v>29.1</c:v>
                </c:pt>
                <c:pt idx="22">
                  <c:v>14.6</c:v>
                </c:pt>
                <c:pt idx="23">
                  <c:v>8.1</c:v>
                </c:pt>
                <c:pt idx="24">
                  <c:v>2.9</c:v>
                </c:pt>
                <c:pt idx="25">
                  <c:v>-9.3000000000000007</c:v>
                </c:pt>
                <c:pt idx="26">
                  <c:v>-4.9000000000000004</c:v>
                </c:pt>
                <c:pt idx="27">
                  <c:v>-1.6</c:v>
                </c:pt>
                <c:pt idx="28">
                  <c:v>6.4</c:v>
                </c:pt>
                <c:pt idx="29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40-4652-8FF1-74D8FF99AB1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Thai</c:v>
                </c:pt>
              </c:strCache>
            </c:strRef>
          </c:tx>
          <c:spPr>
            <a:ln w="28575">
              <a:solidFill>
                <a:schemeClr val="tx1"/>
              </a:solidFill>
              <a:prstDash val="sysDash"/>
            </a:ln>
          </c:spPr>
          <c:marker>
            <c:spPr>
              <a:ln w="28575">
                <a:solidFill>
                  <a:schemeClr val="tx1"/>
                </a:solidFill>
                <a:prstDash val="sysDash"/>
              </a:ln>
            </c:spPr>
          </c:marker>
          <c:cat>
            <c:numRef>
              <c:f>Sheet1!$A$56:$A$85</c:f>
              <c:numCache>
                <c:formatCode>[$-409]mmm\-yy;@</c:formatCode>
                <c:ptCount val="30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 formatCode="B1mmm\-yy">
                  <c:v>43800</c:v>
                </c:pt>
                <c:pt idx="6" formatCode="B1mmm\-yy">
                  <c:v>43831</c:v>
                </c:pt>
                <c:pt idx="7" formatCode="B1mmm\-yy">
                  <c:v>43862</c:v>
                </c:pt>
                <c:pt idx="8" formatCode="B1mmm\-yy">
                  <c:v>43891</c:v>
                </c:pt>
                <c:pt idx="9" formatCode="B1mmm\-yy">
                  <c:v>43922</c:v>
                </c:pt>
                <c:pt idx="10" formatCode="B1mmm\-yy">
                  <c:v>43952</c:v>
                </c:pt>
                <c:pt idx="11" formatCode="B1mmm\-yy">
                  <c:v>43983</c:v>
                </c:pt>
                <c:pt idx="12" formatCode="B1mmm\-yy">
                  <c:v>44013</c:v>
                </c:pt>
                <c:pt idx="13" formatCode="B1mmm\-yy">
                  <c:v>44044</c:v>
                </c:pt>
                <c:pt idx="14" formatCode="B1mmm\-yy">
                  <c:v>44075</c:v>
                </c:pt>
                <c:pt idx="15" formatCode="B1mmm\-yy">
                  <c:v>44105</c:v>
                </c:pt>
                <c:pt idx="16" formatCode="B1mmm\-yy">
                  <c:v>44136</c:v>
                </c:pt>
                <c:pt idx="17" formatCode="B1mmm\-yy">
                  <c:v>44166</c:v>
                </c:pt>
                <c:pt idx="18" formatCode="B1mmm\-yy">
                  <c:v>44197</c:v>
                </c:pt>
                <c:pt idx="19" formatCode="B1mmm\-yy">
                  <c:v>44228</c:v>
                </c:pt>
                <c:pt idx="20" formatCode="B1mmm\-yy">
                  <c:v>44256</c:v>
                </c:pt>
                <c:pt idx="21" formatCode="B1mmm\-yy">
                  <c:v>44287</c:v>
                </c:pt>
                <c:pt idx="22" formatCode="B1mmm\-yy">
                  <c:v>44317</c:v>
                </c:pt>
                <c:pt idx="23" formatCode="B1mmm\-yy">
                  <c:v>44348</c:v>
                </c:pt>
                <c:pt idx="24" formatCode="B1mmm\-yy">
                  <c:v>44378</c:v>
                </c:pt>
                <c:pt idx="25" formatCode="B1mmm\-yy">
                  <c:v>44409</c:v>
                </c:pt>
                <c:pt idx="26" formatCode="B1mmm\-yy">
                  <c:v>44440</c:v>
                </c:pt>
                <c:pt idx="27" formatCode="B1mmm\-yy">
                  <c:v>44470</c:v>
                </c:pt>
                <c:pt idx="28" formatCode="B1mmm\-yy">
                  <c:v>44501</c:v>
                </c:pt>
                <c:pt idx="29" formatCode="B1mmm\-yy">
                  <c:v>44531</c:v>
                </c:pt>
              </c:numCache>
            </c:numRef>
          </c:cat>
          <c:val>
            <c:numRef>
              <c:f>Sheet1!$G$56:$G$85</c:f>
              <c:numCache>
                <c:formatCode>General</c:formatCode>
                <c:ptCount val="30"/>
                <c:pt idx="0">
                  <c:v>-3.3</c:v>
                </c:pt>
                <c:pt idx="1">
                  <c:v>-4.4000000000000004</c:v>
                </c:pt>
                <c:pt idx="2">
                  <c:v>-5.0999999999999996</c:v>
                </c:pt>
                <c:pt idx="3">
                  <c:v>-8.1</c:v>
                </c:pt>
                <c:pt idx="4">
                  <c:v>-8.1</c:v>
                </c:pt>
                <c:pt idx="5">
                  <c:v>-4.4000000000000004</c:v>
                </c:pt>
                <c:pt idx="6">
                  <c:v>-4</c:v>
                </c:pt>
                <c:pt idx="7">
                  <c:v>-4.2</c:v>
                </c:pt>
                <c:pt idx="8">
                  <c:v>-10.5</c:v>
                </c:pt>
                <c:pt idx="9">
                  <c:v>-18.2</c:v>
                </c:pt>
                <c:pt idx="10">
                  <c:v>-23.8</c:v>
                </c:pt>
                <c:pt idx="11">
                  <c:v>-17.8</c:v>
                </c:pt>
                <c:pt idx="12">
                  <c:v>-12.9</c:v>
                </c:pt>
                <c:pt idx="13">
                  <c:v>-9.1</c:v>
                </c:pt>
                <c:pt idx="14">
                  <c:v>-2.1</c:v>
                </c:pt>
                <c:pt idx="15">
                  <c:v>-0.4</c:v>
                </c:pt>
                <c:pt idx="16">
                  <c:v>0.2</c:v>
                </c:pt>
                <c:pt idx="17">
                  <c:v>-2.8</c:v>
                </c:pt>
                <c:pt idx="18">
                  <c:v>-2</c:v>
                </c:pt>
                <c:pt idx="19">
                  <c:v>-1.3</c:v>
                </c:pt>
                <c:pt idx="20">
                  <c:v>5.9</c:v>
                </c:pt>
                <c:pt idx="21">
                  <c:v>18</c:v>
                </c:pt>
                <c:pt idx="22">
                  <c:v>25.7</c:v>
                </c:pt>
                <c:pt idx="23">
                  <c:v>18.3</c:v>
                </c:pt>
                <c:pt idx="24">
                  <c:v>3.9</c:v>
                </c:pt>
                <c:pt idx="25">
                  <c:v>-4.7</c:v>
                </c:pt>
                <c:pt idx="26">
                  <c:v>0.3</c:v>
                </c:pt>
                <c:pt idx="27">
                  <c:v>3</c:v>
                </c:pt>
                <c:pt idx="28">
                  <c:v>4.9000000000000004</c:v>
                </c:pt>
                <c:pt idx="29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740-4652-8FF1-74D8FF99A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854672"/>
        <c:axId val="440860112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Indonesia</c:v>
                      </c:pt>
                    </c:strCache>
                  </c:strRef>
                </c:tx>
                <c:spPr>
                  <a:ln>
                    <a:solidFill>
                      <a:srgbClr val="FF0000"/>
                    </a:solidFill>
                  </a:ln>
                </c:spPr>
                <c:marker>
                  <c:spPr>
                    <a:ln>
                      <a:solidFill>
                        <a:srgbClr val="FF0000"/>
                      </a:solidFill>
                    </a:ln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Sheet1!$A$56:$A$85</c15:sqref>
                        </c15:formulaRef>
                      </c:ext>
                    </c:extLst>
                    <c:numCache>
                      <c:formatCode>[$-409]mmm\-yy;@</c:formatCode>
                      <c:ptCount val="30"/>
                      <c:pt idx="0">
                        <c:v>43647</c:v>
                      </c:pt>
                      <c:pt idx="1">
                        <c:v>43678</c:v>
                      </c:pt>
                      <c:pt idx="2">
                        <c:v>43709</c:v>
                      </c:pt>
                      <c:pt idx="3">
                        <c:v>43739</c:v>
                      </c:pt>
                      <c:pt idx="4">
                        <c:v>43770</c:v>
                      </c:pt>
                      <c:pt idx="5" formatCode="B1mmm\-yy">
                        <c:v>43800</c:v>
                      </c:pt>
                      <c:pt idx="6" formatCode="B1mmm\-yy">
                        <c:v>43831</c:v>
                      </c:pt>
                      <c:pt idx="7" formatCode="B1mmm\-yy">
                        <c:v>43862</c:v>
                      </c:pt>
                      <c:pt idx="8" formatCode="B1mmm\-yy">
                        <c:v>43891</c:v>
                      </c:pt>
                      <c:pt idx="9" formatCode="B1mmm\-yy">
                        <c:v>43922</c:v>
                      </c:pt>
                      <c:pt idx="10" formatCode="B1mmm\-yy">
                        <c:v>43952</c:v>
                      </c:pt>
                      <c:pt idx="11" formatCode="B1mmm\-yy">
                        <c:v>43983</c:v>
                      </c:pt>
                      <c:pt idx="12" formatCode="B1mmm\-yy">
                        <c:v>44013</c:v>
                      </c:pt>
                      <c:pt idx="13" formatCode="B1mmm\-yy">
                        <c:v>44044</c:v>
                      </c:pt>
                      <c:pt idx="14" formatCode="B1mmm\-yy">
                        <c:v>44075</c:v>
                      </c:pt>
                      <c:pt idx="15" formatCode="B1mmm\-yy">
                        <c:v>44105</c:v>
                      </c:pt>
                      <c:pt idx="16" formatCode="B1mmm\-yy">
                        <c:v>44136</c:v>
                      </c:pt>
                      <c:pt idx="17" formatCode="B1mmm\-yy">
                        <c:v>44166</c:v>
                      </c:pt>
                      <c:pt idx="18" formatCode="B1mmm\-yy">
                        <c:v>44197</c:v>
                      </c:pt>
                      <c:pt idx="19" formatCode="B1mmm\-yy">
                        <c:v>44228</c:v>
                      </c:pt>
                      <c:pt idx="20" formatCode="B1mmm\-yy">
                        <c:v>44256</c:v>
                      </c:pt>
                      <c:pt idx="21" formatCode="B1mmm\-yy">
                        <c:v>44287</c:v>
                      </c:pt>
                      <c:pt idx="22" formatCode="B1mmm\-yy">
                        <c:v>44317</c:v>
                      </c:pt>
                      <c:pt idx="23" formatCode="B1mmm\-yy">
                        <c:v>44348</c:v>
                      </c:pt>
                      <c:pt idx="24" formatCode="B1mmm\-yy">
                        <c:v>44378</c:v>
                      </c:pt>
                      <c:pt idx="25" formatCode="B1mmm\-yy">
                        <c:v>44409</c:v>
                      </c:pt>
                      <c:pt idx="26" formatCode="B1mmm\-yy">
                        <c:v>44440</c:v>
                      </c:pt>
                      <c:pt idx="27" formatCode="B1mmm\-yy">
                        <c:v>44470</c:v>
                      </c:pt>
                      <c:pt idx="28" formatCode="B1mmm\-yy">
                        <c:v>44501</c:v>
                      </c:pt>
                      <c:pt idx="29" formatCode="B1mmm\-yy">
                        <c:v>44531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Sheet1!$F$56:$F$85</c15:sqref>
                        </c15:formulaRef>
                      </c:ext>
                    </c:extLst>
                    <c:numCache>
                      <c:formatCode>0.0</c:formatCode>
                      <c:ptCount val="30"/>
                      <c:pt idx="0">
                        <c:v>4.5999999999999996</c:v>
                      </c:pt>
                      <c:pt idx="1">
                        <c:v>4</c:v>
                      </c:pt>
                      <c:pt idx="2">
                        <c:v>4.5</c:v>
                      </c:pt>
                      <c:pt idx="3">
                        <c:v>4.8</c:v>
                      </c:pt>
                      <c:pt idx="4">
                        <c:v>3</c:v>
                      </c:pt>
                      <c:pt idx="5">
                        <c:v>1.5</c:v>
                      </c:pt>
                      <c:pt idx="6">
                        <c:v>-0.8</c:v>
                      </c:pt>
                      <c:pt idx="7">
                        <c:v>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7740-4652-8FF1-74D8FF99AB1A}"/>
                  </c:ext>
                </c:extLst>
              </c15:ser>
            </c15:filteredLineSeries>
          </c:ext>
        </c:extLst>
      </c:lineChart>
      <c:dateAx>
        <c:axId val="440854672"/>
        <c:scaling>
          <c:orientation val="minMax"/>
        </c:scaling>
        <c:delete val="1"/>
        <c:axPos val="b"/>
        <c:numFmt formatCode="[$-409]mmm\-yy;@" sourceLinked="1"/>
        <c:majorTickMark val="none"/>
        <c:minorTickMark val="none"/>
        <c:tickLblPos val="low"/>
        <c:crossAx val="440860112"/>
        <c:crosses val="autoZero"/>
        <c:auto val="1"/>
        <c:lblOffset val="100"/>
        <c:baseTimeUnit val="months"/>
      </c:dateAx>
      <c:valAx>
        <c:axId val="44086011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haiSans Neue" panose="02000000000000000000" pitchFamily="2" charset="-34"/>
                <a:cs typeface="ThaiSans Neue" panose="02000000000000000000" pitchFamily="2" charset="-34"/>
              </a:defRPr>
            </a:pPr>
            <a:endParaRPr lang="en-US"/>
          </a:p>
        </c:txPr>
        <c:crossAx val="440854672"/>
        <c:crosses val="autoZero"/>
        <c:crossBetween val="between"/>
      </c:valAx>
      <c:dTable>
        <c:showHorzBorder val="1"/>
        <c:showVertBorder val="0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800">
          <a:latin typeface="+mj-lt"/>
          <a:cs typeface="DB SaiKrok X" panose="02000506060000020004" pitchFamily="2" charset="-34"/>
        </a:defRPr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9T15:59:10.772" idx="1">
    <p:pos x="5976" y="84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183E6E7F-567D-4962-8A73-C80E7898E802}" type="datetime1">
              <a:rPr lang="th-TH" smtClean="0"/>
              <a:t>31/01/65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934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EDD2E8F3-A172-4690-842D-4D3871D3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949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D9BB40A9-D3ED-44E5-8B86-439791B780F8}" type="datetime1">
              <a:rPr lang="th-TH" smtClean="0"/>
              <a:t>31/01/65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5" y="4758609"/>
            <a:ext cx="5511174" cy="4508661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615"/>
            <a:ext cx="2985621" cy="5014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934" y="9515615"/>
            <a:ext cx="2985621" cy="5014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938FE313-5516-4FA8-94EE-3A29F1DB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3527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127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727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134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591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339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6272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269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304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23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2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46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325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966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333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347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139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819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752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612C-BCC8-4F1A-BFAD-C4737C2F7F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31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19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6" Type="http://schemas.microsoft.com/office/2007/relationships/hdphoto" Target="../media/hdphoto11.wdp"/><Relationship Id="rId21" Type="http://schemas.openxmlformats.org/officeDocument/2006/relationships/image" Target="../media/image28.png"/><Relationship Id="rId42" Type="http://schemas.openxmlformats.org/officeDocument/2006/relationships/image" Target="../media/image40.png"/><Relationship Id="rId47" Type="http://schemas.openxmlformats.org/officeDocument/2006/relationships/image" Target="../media/image43.png"/><Relationship Id="rId63" Type="http://schemas.microsoft.com/office/2007/relationships/hdphoto" Target="../media/hdphoto24.wdp"/><Relationship Id="rId68" Type="http://schemas.microsoft.com/office/2007/relationships/hdphoto" Target="../media/hdphoto26.wdp"/><Relationship Id="rId7" Type="http://schemas.openxmlformats.org/officeDocument/2006/relationships/image" Target="../media/image19.png"/><Relationship Id="rId71" Type="http://schemas.openxmlformats.org/officeDocument/2006/relationships/image" Target="../media/image57.png"/><Relationship Id="rId2" Type="http://schemas.openxmlformats.org/officeDocument/2006/relationships/image" Target="../media/image16.jpeg"/><Relationship Id="rId16" Type="http://schemas.openxmlformats.org/officeDocument/2006/relationships/image" Target="../media/image25.png"/><Relationship Id="rId29" Type="http://schemas.microsoft.com/office/2007/relationships/hdphoto" Target="../media/hdphoto12.wdp"/><Relationship Id="rId11" Type="http://schemas.openxmlformats.org/officeDocument/2006/relationships/image" Target="../media/image22.png"/><Relationship Id="rId24" Type="http://schemas.microsoft.com/office/2007/relationships/hdphoto" Target="../media/hdphoto10.wdp"/><Relationship Id="rId32" Type="http://schemas.microsoft.com/office/2007/relationships/hdphoto" Target="../media/hdphoto13.wdp"/><Relationship Id="rId37" Type="http://schemas.openxmlformats.org/officeDocument/2006/relationships/image" Target="../media/image37.png"/><Relationship Id="rId40" Type="http://schemas.microsoft.com/office/2007/relationships/hdphoto" Target="../media/hdphoto17.wdp"/><Relationship Id="rId45" Type="http://schemas.microsoft.com/office/2007/relationships/hdphoto" Target="../media/hdphoto19.wdp"/><Relationship Id="rId53" Type="http://schemas.openxmlformats.org/officeDocument/2006/relationships/image" Target="../media/image47.png"/><Relationship Id="rId58" Type="http://schemas.openxmlformats.org/officeDocument/2006/relationships/image" Target="../media/image50.png"/><Relationship Id="rId66" Type="http://schemas.microsoft.com/office/2007/relationships/hdphoto" Target="../media/hdphoto25.wdp"/><Relationship Id="rId5" Type="http://schemas.openxmlformats.org/officeDocument/2006/relationships/image" Target="../media/image18.png"/><Relationship Id="rId61" Type="http://schemas.microsoft.com/office/2007/relationships/hdphoto" Target="../media/hdphoto23.wdp"/><Relationship Id="rId19" Type="http://schemas.openxmlformats.org/officeDocument/2006/relationships/image" Target="../media/image27.png"/><Relationship Id="rId14" Type="http://schemas.openxmlformats.org/officeDocument/2006/relationships/image" Target="../media/image24.png"/><Relationship Id="rId22" Type="http://schemas.microsoft.com/office/2007/relationships/hdphoto" Target="../media/hdphoto9.wdp"/><Relationship Id="rId27" Type="http://schemas.openxmlformats.org/officeDocument/2006/relationships/image" Target="../media/image31.png"/><Relationship Id="rId30" Type="http://schemas.openxmlformats.org/officeDocument/2006/relationships/image" Target="../media/image33.png"/><Relationship Id="rId35" Type="http://schemas.openxmlformats.org/officeDocument/2006/relationships/image" Target="../media/image36.png"/><Relationship Id="rId43" Type="http://schemas.microsoft.com/office/2007/relationships/hdphoto" Target="../media/hdphoto18.wdp"/><Relationship Id="rId48" Type="http://schemas.openxmlformats.org/officeDocument/2006/relationships/image" Target="../media/image44.png"/><Relationship Id="rId56" Type="http://schemas.microsoft.com/office/2007/relationships/hdphoto" Target="../media/hdphoto21.wdp"/><Relationship Id="rId64" Type="http://schemas.openxmlformats.org/officeDocument/2006/relationships/image" Target="../media/image53.png"/><Relationship Id="rId69" Type="http://schemas.openxmlformats.org/officeDocument/2006/relationships/image" Target="../media/image56.png"/><Relationship Id="rId8" Type="http://schemas.openxmlformats.org/officeDocument/2006/relationships/image" Target="../media/image20.png"/><Relationship Id="rId51" Type="http://schemas.openxmlformats.org/officeDocument/2006/relationships/image" Target="../media/image15.svg"/><Relationship Id="rId3" Type="http://schemas.openxmlformats.org/officeDocument/2006/relationships/image" Target="../media/image17.pn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33" Type="http://schemas.openxmlformats.org/officeDocument/2006/relationships/image" Target="../media/image35.png"/><Relationship Id="rId38" Type="http://schemas.microsoft.com/office/2007/relationships/hdphoto" Target="../media/hdphoto16.wdp"/><Relationship Id="rId46" Type="http://schemas.openxmlformats.org/officeDocument/2006/relationships/image" Target="../media/image42.png"/><Relationship Id="rId59" Type="http://schemas.microsoft.com/office/2007/relationships/hdphoto" Target="../media/hdphoto22.wdp"/><Relationship Id="rId67" Type="http://schemas.openxmlformats.org/officeDocument/2006/relationships/image" Target="../media/image55.png"/><Relationship Id="rId20" Type="http://schemas.microsoft.com/office/2007/relationships/hdphoto" Target="../media/hdphoto8.wdp"/><Relationship Id="rId41" Type="http://schemas.openxmlformats.org/officeDocument/2006/relationships/image" Target="../media/image39.png"/><Relationship Id="rId54" Type="http://schemas.microsoft.com/office/2007/relationships/hdphoto" Target="../media/hdphoto20.wdp"/><Relationship Id="rId62" Type="http://schemas.openxmlformats.org/officeDocument/2006/relationships/image" Target="../media/image52.png"/><Relationship Id="rId70" Type="http://schemas.microsoft.com/office/2007/relationships/hdphoto" Target="../media/hdphoto2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5" Type="http://schemas.microsoft.com/office/2007/relationships/hdphoto" Target="../media/hdphoto6.wdp"/><Relationship Id="rId23" Type="http://schemas.openxmlformats.org/officeDocument/2006/relationships/image" Target="../media/image29.png"/><Relationship Id="rId28" Type="http://schemas.openxmlformats.org/officeDocument/2006/relationships/image" Target="../media/image32.png"/><Relationship Id="rId36" Type="http://schemas.microsoft.com/office/2007/relationships/hdphoto" Target="../media/hdphoto15.wdp"/><Relationship Id="rId49" Type="http://schemas.openxmlformats.org/officeDocument/2006/relationships/image" Target="../media/image45.png"/><Relationship Id="rId57" Type="http://schemas.openxmlformats.org/officeDocument/2006/relationships/image" Target="../media/image49.png"/><Relationship Id="rId10" Type="http://schemas.openxmlformats.org/officeDocument/2006/relationships/image" Target="../media/image21.png"/><Relationship Id="rId31" Type="http://schemas.openxmlformats.org/officeDocument/2006/relationships/image" Target="../media/image34.png"/><Relationship Id="rId44" Type="http://schemas.openxmlformats.org/officeDocument/2006/relationships/image" Target="../media/image41.png"/><Relationship Id="rId52" Type="http://schemas.openxmlformats.org/officeDocument/2006/relationships/image" Target="../media/image46.png"/><Relationship Id="rId60" Type="http://schemas.openxmlformats.org/officeDocument/2006/relationships/image" Target="../media/image51.png"/><Relationship Id="rId65" Type="http://schemas.openxmlformats.org/officeDocument/2006/relationships/image" Target="../media/image54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9" Type="http://schemas.openxmlformats.org/officeDocument/2006/relationships/image" Target="../media/image38.png"/><Relationship Id="rId34" Type="http://schemas.microsoft.com/office/2007/relationships/hdphoto" Target="../media/hdphoto14.wdp"/><Relationship Id="rId50" Type="http://schemas.openxmlformats.org/officeDocument/2006/relationships/image" Target="../media/image14.png"/><Relationship Id="rId55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6" Type="http://schemas.microsoft.com/office/2007/relationships/hdphoto" Target="../media/hdphoto9.wdp"/><Relationship Id="rId21" Type="http://schemas.openxmlformats.org/officeDocument/2006/relationships/image" Target="../media/image31.png"/><Relationship Id="rId42" Type="http://schemas.openxmlformats.org/officeDocument/2006/relationships/image" Target="../media/image60.png"/><Relationship Id="rId47" Type="http://schemas.openxmlformats.org/officeDocument/2006/relationships/image" Target="../media/image61.png"/><Relationship Id="rId63" Type="http://schemas.microsoft.com/office/2007/relationships/hdphoto" Target="../media/hdphoto18.wdp"/><Relationship Id="rId68" Type="http://schemas.openxmlformats.org/officeDocument/2006/relationships/image" Target="../media/image67.png"/><Relationship Id="rId16" Type="http://schemas.microsoft.com/office/2007/relationships/hdphoto" Target="../media/hdphoto7.wdp"/><Relationship Id="rId11" Type="http://schemas.openxmlformats.org/officeDocument/2006/relationships/image" Target="../media/image19.png"/><Relationship Id="rId32" Type="http://schemas.openxmlformats.org/officeDocument/2006/relationships/image" Target="../media/image32.png"/><Relationship Id="rId37" Type="http://schemas.microsoft.com/office/2007/relationships/hdphoto" Target="../media/hdphoto14.wdp"/><Relationship Id="rId53" Type="http://schemas.openxmlformats.org/officeDocument/2006/relationships/image" Target="../media/image43.png"/><Relationship Id="rId58" Type="http://schemas.openxmlformats.org/officeDocument/2006/relationships/image" Target="../media/image14.png"/><Relationship Id="rId74" Type="http://schemas.openxmlformats.org/officeDocument/2006/relationships/image" Target="../media/image44.png"/><Relationship Id="rId79" Type="http://schemas.openxmlformats.org/officeDocument/2006/relationships/image" Target="../media/image68.png"/><Relationship Id="rId5" Type="http://schemas.openxmlformats.org/officeDocument/2006/relationships/image" Target="../media/image18.png"/><Relationship Id="rId61" Type="http://schemas.microsoft.com/office/2007/relationships/hdphoto" Target="../media/hdphoto35.wdp"/><Relationship Id="rId19" Type="http://schemas.openxmlformats.org/officeDocument/2006/relationships/image" Target="../media/image30.png"/><Relationship Id="rId14" Type="http://schemas.microsoft.com/office/2007/relationships/hdphoto" Target="../media/hdphoto5.wdp"/><Relationship Id="rId22" Type="http://schemas.openxmlformats.org/officeDocument/2006/relationships/image" Target="../media/image57.png"/><Relationship Id="rId27" Type="http://schemas.openxmlformats.org/officeDocument/2006/relationships/image" Target="../media/image56.png"/><Relationship Id="rId30" Type="http://schemas.openxmlformats.org/officeDocument/2006/relationships/image" Target="../media/image58.png"/><Relationship Id="rId35" Type="http://schemas.microsoft.com/office/2007/relationships/hdphoto" Target="../media/hdphoto15.wdp"/><Relationship Id="rId43" Type="http://schemas.microsoft.com/office/2007/relationships/hdphoto" Target="../media/hdphoto30.wdp"/><Relationship Id="rId48" Type="http://schemas.microsoft.com/office/2007/relationships/hdphoto" Target="../media/hdphoto31.wdp"/><Relationship Id="rId56" Type="http://schemas.openxmlformats.org/officeDocument/2006/relationships/image" Target="../media/image65.png"/><Relationship Id="rId64" Type="http://schemas.openxmlformats.org/officeDocument/2006/relationships/image" Target="../media/image47.png"/><Relationship Id="rId69" Type="http://schemas.microsoft.com/office/2007/relationships/hdphoto" Target="../media/hdphoto36.wdp"/><Relationship Id="rId77" Type="http://schemas.openxmlformats.org/officeDocument/2006/relationships/image" Target="../media/image34.png"/><Relationship Id="rId8" Type="http://schemas.microsoft.com/office/2007/relationships/hdphoto" Target="../media/hdphoto4.wdp"/><Relationship Id="rId51" Type="http://schemas.openxmlformats.org/officeDocument/2006/relationships/image" Target="../media/image63.png"/><Relationship Id="rId72" Type="http://schemas.openxmlformats.org/officeDocument/2006/relationships/image" Target="../media/image37.png"/><Relationship Id="rId80" Type="http://schemas.openxmlformats.org/officeDocument/2006/relationships/image" Target="../media/image69.png"/><Relationship Id="rId3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33" Type="http://schemas.microsoft.com/office/2007/relationships/hdphoto" Target="../media/hdphoto12.wdp"/><Relationship Id="rId38" Type="http://schemas.openxmlformats.org/officeDocument/2006/relationships/image" Target="../media/image59.png"/><Relationship Id="rId46" Type="http://schemas.openxmlformats.org/officeDocument/2006/relationships/image" Target="../media/image25.png"/><Relationship Id="rId59" Type="http://schemas.openxmlformats.org/officeDocument/2006/relationships/image" Target="../media/image15.svg"/><Relationship Id="rId67" Type="http://schemas.microsoft.com/office/2007/relationships/hdphoto" Target="../media/hdphoto23.wdp"/><Relationship Id="rId20" Type="http://schemas.microsoft.com/office/2007/relationships/hdphoto" Target="../media/hdphoto11.wdp"/><Relationship Id="rId41" Type="http://schemas.microsoft.com/office/2007/relationships/hdphoto" Target="../media/hdphoto25.wdp"/><Relationship Id="rId54" Type="http://schemas.openxmlformats.org/officeDocument/2006/relationships/image" Target="../media/image39.png"/><Relationship Id="rId62" Type="http://schemas.openxmlformats.org/officeDocument/2006/relationships/image" Target="../media/image40.png"/><Relationship Id="rId70" Type="http://schemas.openxmlformats.org/officeDocument/2006/relationships/image" Target="../media/image53.png"/><Relationship Id="rId75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5" Type="http://schemas.openxmlformats.org/officeDocument/2006/relationships/image" Target="../media/image26.png"/><Relationship Id="rId23" Type="http://schemas.openxmlformats.org/officeDocument/2006/relationships/image" Target="../media/image27.png"/><Relationship Id="rId28" Type="http://schemas.microsoft.com/office/2007/relationships/hdphoto" Target="../media/hdphoto27.wdp"/><Relationship Id="rId36" Type="http://schemas.openxmlformats.org/officeDocument/2006/relationships/image" Target="../media/image35.png"/><Relationship Id="rId49" Type="http://schemas.openxmlformats.org/officeDocument/2006/relationships/image" Target="../media/image62.png"/><Relationship Id="rId57" Type="http://schemas.microsoft.com/office/2007/relationships/hdphoto" Target="../media/hdphoto34.wdp"/><Relationship Id="rId10" Type="http://schemas.microsoft.com/office/2007/relationships/hdphoto" Target="../media/hdphoto10.wdp"/><Relationship Id="rId31" Type="http://schemas.microsoft.com/office/2007/relationships/hdphoto" Target="../media/hdphoto28.wdp"/><Relationship Id="rId44" Type="http://schemas.openxmlformats.org/officeDocument/2006/relationships/image" Target="../media/image55.png"/><Relationship Id="rId52" Type="http://schemas.microsoft.com/office/2007/relationships/hdphoto" Target="../media/hdphoto33.wdp"/><Relationship Id="rId60" Type="http://schemas.openxmlformats.org/officeDocument/2006/relationships/image" Target="../media/image66.png"/><Relationship Id="rId65" Type="http://schemas.microsoft.com/office/2007/relationships/hdphoto" Target="../media/hdphoto20.wdp"/><Relationship Id="rId73" Type="http://schemas.microsoft.com/office/2007/relationships/hdphoto" Target="../media/hdphoto16.wdp"/><Relationship Id="rId78" Type="http://schemas.microsoft.com/office/2007/relationships/hdphoto" Target="../media/hdphoto13.wdp"/><Relationship Id="rId81" Type="http://schemas.openxmlformats.org/officeDocument/2006/relationships/image" Target="../media/image70.png"/><Relationship Id="rId4" Type="http://schemas.microsoft.com/office/2007/relationships/hdphoto" Target="../media/hdphoto2.wdp"/><Relationship Id="rId9" Type="http://schemas.openxmlformats.org/officeDocument/2006/relationships/image" Target="../media/image29.png"/><Relationship Id="rId13" Type="http://schemas.openxmlformats.org/officeDocument/2006/relationships/image" Target="../media/image23.png"/><Relationship Id="rId18" Type="http://schemas.microsoft.com/office/2007/relationships/hdphoto" Target="../media/hdphoto6.wdp"/><Relationship Id="rId39" Type="http://schemas.microsoft.com/office/2007/relationships/hdphoto" Target="../media/hdphoto29.wdp"/><Relationship Id="rId34" Type="http://schemas.openxmlformats.org/officeDocument/2006/relationships/image" Target="../media/image36.png"/><Relationship Id="rId50" Type="http://schemas.microsoft.com/office/2007/relationships/hdphoto" Target="../media/hdphoto32.wdp"/><Relationship Id="rId55" Type="http://schemas.openxmlformats.org/officeDocument/2006/relationships/image" Target="../media/image64.png"/><Relationship Id="rId76" Type="http://schemas.microsoft.com/office/2007/relationships/hdphoto" Target="../media/hdphoto24.wdp"/><Relationship Id="rId7" Type="http://schemas.openxmlformats.org/officeDocument/2006/relationships/image" Target="../media/image20.png"/><Relationship Id="rId71" Type="http://schemas.openxmlformats.org/officeDocument/2006/relationships/image" Target="../media/image33.png"/><Relationship Id="rId2" Type="http://schemas.openxmlformats.org/officeDocument/2006/relationships/image" Target="../media/image16.jpeg"/><Relationship Id="rId29" Type="http://schemas.openxmlformats.org/officeDocument/2006/relationships/image" Target="../media/image42.png"/><Relationship Id="rId24" Type="http://schemas.microsoft.com/office/2007/relationships/hdphoto" Target="../media/hdphoto8.wdp"/><Relationship Id="rId40" Type="http://schemas.openxmlformats.org/officeDocument/2006/relationships/image" Target="../media/image54.png"/><Relationship Id="rId45" Type="http://schemas.microsoft.com/office/2007/relationships/hdphoto" Target="../media/hdphoto26.wdp"/><Relationship Id="rId66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1.png"/><Relationship Id="rId18" Type="http://schemas.openxmlformats.org/officeDocument/2006/relationships/comments" Target="../comments/comment1.xml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12" Type="http://schemas.microsoft.com/office/2007/relationships/hdphoto" Target="../media/hdphoto6.wdp"/><Relationship Id="rId17" Type="http://schemas.microsoft.com/office/2007/relationships/hdphoto" Target="../media/hdphoto10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4.wdp"/><Relationship Id="rId11" Type="http://schemas.openxmlformats.org/officeDocument/2006/relationships/image" Target="../media/image24.png"/><Relationship Id="rId5" Type="http://schemas.openxmlformats.org/officeDocument/2006/relationships/image" Target="../media/image52.png"/><Relationship Id="rId15" Type="http://schemas.openxmlformats.org/officeDocument/2006/relationships/image" Target="../media/image33.png"/><Relationship Id="rId10" Type="http://schemas.openxmlformats.org/officeDocument/2006/relationships/image" Target="../media/image64.png"/><Relationship Id="rId4" Type="http://schemas.openxmlformats.org/officeDocument/2006/relationships/chart" Target="../charts/chart2.xml"/><Relationship Id="rId9" Type="http://schemas.openxmlformats.org/officeDocument/2006/relationships/image" Target="../media/image15.svg"/><Relationship Id="rId14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6.png"/><Relationship Id="rId18" Type="http://schemas.microsoft.com/office/2007/relationships/hdphoto" Target="../media/hdphoto9.wdp"/><Relationship Id="rId3" Type="http://schemas.openxmlformats.org/officeDocument/2006/relationships/image" Target="../media/image3.jpeg"/><Relationship Id="rId7" Type="http://schemas.openxmlformats.org/officeDocument/2006/relationships/chart" Target="../charts/chart3.xml"/><Relationship Id="rId12" Type="http://schemas.microsoft.com/office/2007/relationships/hdphoto" Target="../media/hdphoto6.wdp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27.png"/><Relationship Id="rId10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microsoft.com/office/2007/relationships/hdphoto" Target="../media/hdphoto15.wdp"/><Relationship Id="rId14" Type="http://schemas.microsoft.com/office/2007/relationships/hdphoto" Target="../media/hdphoto2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2.png"/><Relationship Id="rId5" Type="http://schemas.openxmlformats.org/officeDocument/2006/relationships/image" Target="../media/image27.png"/><Relationship Id="rId10" Type="http://schemas.openxmlformats.org/officeDocument/2006/relationships/image" Target="../media/image15.svg"/><Relationship Id="rId4" Type="http://schemas.openxmlformats.org/officeDocument/2006/relationships/chart" Target="../charts/chart4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64.png"/><Relationship Id="rId12" Type="http://schemas.microsoft.com/office/2007/relationships/hdphoto" Target="../media/hdphoto29.wdp"/><Relationship Id="rId2" Type="http://schemas.openxmlformats.org/officeDocument/2006/relationships/notesSlide" Target="../notesSlides/notesSlide6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59.png"/><Relationship Id="rId5" Type="http://schemas.openxmlformats.org/officeDocument/2006/relationships/image" Target="../media/image14.png"/><Relationship Id="rId1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chart" Target="../charts/chart5.xml"/><Relationship Id="rId9" Type="http://schemas.microsoft.com/office/2007/relationships/hdphoto" Target="../media/hdphoto24.wdp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9609" y="783003"/>
            <a:ext cx="151116" cy="1403445"/>
          </a:xfrm>
          <a:prstGeom prst="rect">
            <a:avLst/>
          </a:prstGeom>
          <a:solidFill>
            <a:srgbClr val="E3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A20503-5A3B-42FA-9EB4-E54137C437F4}"/>
              </a:ext>
            </a:extLst>
          </p:cNvPr>
          <p:cNvSpPr/>
          <p:nvPr/>
        </p:nvSpPr>
        <p:spPr>
          <a:xfrm>
            <a:off x="918894" y="692696"/>
            <a:ext cx="51748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ภาพรวมดัชนีอุตสาหกรรมไทย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C6FFC-E346-4514-ADA0-D57DEA236159}"/>
              </a:ext>
            </a:extLst>
          </p:cNvPr>
          <p:cNvSpPr/>
          <p:nvPr/>
        </p:nvSpPr>
        <p:spPr>
          <a:xfrm>
            <a:off x="918894" y="1208946"/>
            <a:ext cx="4259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ประจำเดือนธันวาคม 2564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755AAA-56ED-40F9-A4F2-65E29893B174}"/>
              </a:ext>
            </a:extLst>
          </p:cNvPr>
          <p:cNvSpPr/>
          <p:nvPr/>
        </p:nvSpPr>
        <p:spPr>
          <a:xfrm>
            <a:off x="1005129" y="1853432"/>
            <a:ext cx="210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http://indexes.oie.go.th</a:t>
            </a:r>
            <a:endParaRPr lang="th-TH" sz="2000" b="1" dirty="0">
              <a:solidFill>
                <a:schemeClr val="bg1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pic>
        <p:nvPicPr>
          <p:cNvPr id="19" name="logo-ft.png" descr="logo-ft.png">
            <a:extLst>
              <a:ext uri="{FF2B5EF4-FFF2-40B4-BE49-F238E27FC236}">
                <a16:creationId xmlns:a16="http://schemas.microsoft.com/office/drawing/2014/main" id="{B4531D20-3881-4990-BD61-5A826D5E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25" y="5830091"/>
            <a:ext cx="899710" cy="68801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0F3E986-C73A-4544-A2DD-712371FDD1A7}"/>
              </a:ext>
            </a:extLst>
          </p:cNvPr>
          <p:cNvSpPr/>
          <p:nvPr/>
        </p:nvSpPr>
        <p:spPr>
          <a:xfrm>
            <a:off x="1064568" y="2282113"/>
            <a:ext cx="4248472" cy="67094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A4BF30-15C6-4641-BB9C-04C795A3FDE6}"/>
              </a:ext>
            </a:extLst>
          </p:cNvPr>
          <p:cNvSpPr/>
          <p:nvPr/>
        </p:nvSpPr>
        <p:spPr>
          <a:xfrm>
            <a:off x="1813432" y="2434513"/>
            <a:ext cx="2583904" cy="58383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7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atchdog.org/wp-content/blogs.dir/1/files/2014/04/statistic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567" y="-81166"/>
            <a:ext cx="10065568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9566" y="-81166"/>
            <a:ext cx="10065568" cy="70707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81248796"/>
              </p:ext>
            </p:extLst>
          </p:nvPr>
        </p:nvGraphicFramePr>
        <p:xfrm>
          <a:off x="243061" y="1707967"/>
          <a:ext cx="9209249" cy="473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243061" y="1340768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INDEX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448" y="1340768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%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061" y="418710"/>
            <a:ext cx="1005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TSIC : 2910 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การผลิตยานยนต์</a:t>
            </a:r>
            <a:endParaRPr lang="th-TH" sz="4000" b="1" dirty="0">
              <a:solidFill>
                <a:schemeClr val="tx2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pic>
        <p:nvPicPr>
          <p:cNvPr id="12" name="Picture 2" descr="https://freeiconshop.com/wp-content/uploads/edd/car-flat.png">
            <a:extLst>
              <a:ext uri="{FF2B5EF4-FFF2-40B4-BE49-F238E27FC236}">
                <a16:creationId xmlns:a16="http://schemas.microsoft.com/office/drawing/2014/main" id="{AEF3EED6-763D-460F-8E94-5C5D918E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8" y="158482"/>
            <a:ext cx="935014" cy="93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DFBC82B-C879-4710-A017-BEBDB6621402}"/>
              </a:ext>
            </a:extLst>
          </p:cNvPr>
          <p:cNvGrpSpPr/>
          <p:nvPr/>
        </p:nvGrpSpPr>
        <p:grpSpPr>
          <a:xfrm>
            <a:off x="2792760" y="-1540034"/>
            <a:ext cx="885836" cy="885836"/>
            <a:chOff x="8200" y="175948"/>
            <a:chExt cx="885836" cy="88583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535267-7250-48DC-BD20-FB271AFA9D69}"/>
                </a:ext>
              </a:extLst>
            </p:cNvPr>
            <p:cNvSpPr/>
            <p:nvPr/>
          </p:nvSpPr>
          <p:spPr>
            <a:xfrm>
              <a:off x="8200" y="175948"/>
              <a:ext cx="885836" cy="8858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D61D203-7C40-406B-816A-DD4D69B3B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4" y="221605"/>
              <a:ext cx="713108" cy="713108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0CE236C4-A90C-4FA4-9A8C-BF4C42FFB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27031" y="6357769"/>
            <a:ext cx="736437" cy="4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2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9567" y="-81166"/>
            <a:ext cx="10065569" cy="7070726"/>
            <a:chOff x="-159567" y="-81166"/>
            <a:chExt cx="10065569" cy="7070726"/>
          </a:xfrm>
        </p:grpSpPr>
        <p:pic>
          <p:nvPicPr>
            <p:cNvPr id="8" name="Picture 9" descr="http://watchdog.org/wp-content/blogs.dir/1/files/2014/04/statistics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59567" y="-81166"/>
              <a:ext cx="10065568" cy="707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-159566" y="-81166"/>
              <a:ext cx="10065568" cy="707072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0748268"/>
              </p:ext>
            </p:extLst>
          </p:nvPr>
        </p:nvGraphicFramePr>
        <p:xfrm>
          <a:off x="0" y="1123545"/>
          <a:ext cx="9777536" cy="604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-159566" y="116632"/>
            <a:ext cx="1005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อัตราการเปลี่ยนแปลงของดัชนีผลผลิตอุตสาหกรรม </a:t>
            </a:r>
            <a:r>
              <a:rPr lang="th-TH" sz="3600" b="1" dirty="0">
                <a:solidFill>
                  <a:schemeClr val="accent5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ไทย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เทียบ </a:t>
            </a:r>
            <a:r>
              <a:rPr lang="th-TH" sz="36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ประเทศสำคัญ</a:t>
            </a:r>
            <a:r>
              <a:rPr lang="en-US" sz="36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r>
              <a:rPr lang="en-US" sz="36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(%YoY)</a:t>
            </a:r>
            <a:endParaRPr lang="th-TH" sz="1600" b="1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970" y="6093296"/>
            <a:ext cx="758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ที่มา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CEIC</a:t>
            </a:r>
            <a:endParaRPr lang="th-TH" sz="18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480" y="718651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INDEX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19135F9-5B0C-496C-A595-4D5235C6B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7031" y="6357769"/>
            <a:ext cx="736437" cy="4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7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9567" y="-81166"/>
            <a:ext cx="10065569" cy="7070726"/>
            <a:chOff x="-159567" y="-81166"/>
            <a:chExt cx="10065569" cy="7070726"/>
          </a:xfrm>
        </p:grpSpPr>
        <p:pic>
          <p:nvPicPr>
            <p:cNvPr id="8" name="Picture 9" descr="http://watchdog.org/wp-content/blogs.dir/1/files/2014/04/statistics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59567" y="-81166"/>
              <a:ext cx="10065568" cy="707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-159566" y="-81166"/>
              <a:ext cx="10065568" cy="707072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44353537"/>
              </p:ext>
            </p:extLst>
          </p:nvPr>
        </p:nvGraphicFramePr>
        <p:xfrm>
          <a:off x="56456" y="966492"/>
          <a:ext cx="9721080" cy="604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-159566" y="116632"/>
            <a:ext cx="10052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อัตราการเปลี่ยนแปลงของดัชนีผลผลิตอุตสาหกรรม </a:t>
            </a:r>
            <a:r>
              <a:rPr lang="th-TH" sz="3600" b="1" dirty="0">
                <a:solidFill>
                  <a:schemeClr val="accent5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ไทย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เทียบ </a:t>
            </a:r>
            <a:r>
              <a:rPr lang="th-TH" sz="36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เอเชีย</a:t>
            </a:r>
            <a:r>
              <a:rPr lang="en-US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r>
              <a:rPr lang="en-US" sz="36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(%YoY)</a:t>
            </a:r>
            <a:endParaRPr lang="th-TH" sz="3600" b="1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695" y="609329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BrowalliaUPC" panose="020B0604020202020204" pitchFamily="34" charset="-34"/>
                <a:cs typeface="+mj-cs"/>
              </a:rPr>
              <a:t>ที่มา</a:t>
            </a: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DB SaiKrok X" panose="02000506060000020004" pitchFamily="2" charset="-34"/>
                <a:cs typeface="+mj-cs"/>
              </a:rPr>
              <a:t>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DB SaiKrok X" panose="02000506060000020004" pitchFamily="2" charset="-34"/>
                <a:cs typeface="+mj-cs"/>
              </a:rPr>
              <a:t>: CEIC</a:t>
            </a:r>
            <a:endParaRPr lang="th-TH" sz="1800" b="1" dirty="0">
              <a:solidFill>
                <a:srgbClr val="FF0000"/>
              </a:solidFill>
              <a:latin typeface="DB SaiKrok X" panose="02000506060000020004" pitchFamily="2" charset="-34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55" y="716510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INDEX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56541AB-FF2F-49AF-9F14-A85EABFD4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7031" y="6357769"/>
            <a:ext cx="736437" cy="4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2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79785" y="-66126"/>
            <a:ext cx="10065569" cy="7070726"/>
            <a:chOff x="-159567" y="-81166"/>
            <a:chExt cx="10065569" cy="7070726"/>
          </a:xfrm>
        </p:grpSpPr>
        <p:pic>
          <p:nvPicPr>
            <p:cNvPr id="8" name="Picture 9" descr="http://watchdog.org/wp-content/blogs.dir/1/files/2014/04/statistics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59567" y="-81166"/>
              <a:ext cx="10065568" cy="707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-159566" y="-81166"/>
              <a:ext cx="10065568" cy="707072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sp>
        <p:nvSpPr>
          <p:cNvPr id="41" name="Rectangle: Single Corner Snipped 40">
            <a:extLst>
              <a:ext uri="{FF2B5EF4-FFF2-40B4-BE49-F238E27FC236}">
                <a16:creationId xmlns:a16="http://schemas.microsoft.com/office/drawing/2014/main" id="{AE55791D-B79A-4AC8-9735-FBB79F4943EE}"/>
              </a:ext>
            </a:extLst>
          </p:cNvPr>
          <p:cNvSpPr/>
          <p:nvPr/>
        </p:nvSpPr>
        <p:spPr>
          <a:xfrm>
            <a:off x="0" y="0"/>
            <a:ext cx="2500496" cy="6858000"/>
          </a:xfrm>
          <a:prstGeom prst="snip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56541AB-FF2F-49AF-9F14-A85EABFD4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217" y="436145"/>
            <a:ext cx="1869848" cy="115212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EA4E365-02DF-4E59-83BC-A27134E8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" y="4517087"/>
            <a:ext cx="1473894" cy="147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847D71-0EDA-4AE8-90E9-9C94B7EAE189}"/>
              </a:ext>
            </a:extLst>
          </p:cNvPr>
          <p:cNvSpPr txBox="1"/>
          <p:nvPr/>
        </p:nvSpPr>
        <p:spPr>
          <a:xfrm>
            <a:off x="2706788" y="232853"/>
            <a:ext cx="6771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solidFill>
                  <a:schemeClr val="tx2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สำนักงานเศรษฐกิจอุตสาหกรรม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21F31-41D6-46F6-B2AB-F45F0176DB50}"/>
              </a:ext>
            </a:extLst>
          </p:cNvPr>
          <p:cNvSpPr txBox="1"/>
          <p:nvPr/>
        </p:nvSpPr>
        <p:spPr>
          <a:xfrm>
            <a:off x="2735280" y="1012666"/>
            <a:ext cx="711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กองสารสนเทศและดัชนีเศรษฐกิจอุตสาหกรรม </a:t>
            </a:r>
            <a:r>
              <a:rPr lang="en-US" sz="18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r>
              <a:rPr lang="th-TH" sz="18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75/6 ถนนพระราม 6 เขตราชเทวี กรุงเทพฯ 10400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BFB1C-56BE-457A-9950-B0B2B8BF52D2}"/>
              </a:ext>
            </a:extLst>
          </p:cNvPr>
          <p:cNvSpPr/>
          <p:nvPr/>
        </p:nvSpPr>
        <p:spPr>
          <a:xfrm>
            <a:off x="256903" y="2037922"/>
            <a:ext cx="199258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**ข้อมูลที่ท่านกรุณาตอบจะใช้ในการคำนวณดัชนีอุตสาหกรรมและสถิติอุตสาหกรรม </a:t>
            </a:r>
            <a:br>
              <a:rPr lang="th-TH" sz="1800" b="1" dirty="0">
                <a:latin typeface="ThaiSans Neue" panose="02000000000000000000" pitchFamily="2" charset="-34"/>
                <a:cs typeface="ThaiSans Neue" panose="02000000000000000000" pitchFamily="2" charset="-34"/>
              </a:rPr>
            </a:br>
            <a:r>
              <a:rPr lang="th-TH" sz="18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ของสำนักงานเศรษฐกิจอุตสาหกรรม ซึ่งจะทำการเก็บเป็น </a:t>
            </a:r>
            <a:r>
              <a:rPr lang="th-TH" sz="2400" b="1" u="sng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ความลับ</a:t>
            </a:r>
            <a:r>
              <a:rPr lang="th-TH" sz="18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**</a:t>
            </a:r>
            <a:endParaRPr lang="th-TH" sz="1400" b="1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EA009B-4BEC-49A9-956F-5FDC4267778D}"/>
              </a:ext>
            </a:extLst>
          </p:cNvPr>
          <p:cNvSpPr/>
          <p:nvPr/>
        </p:nvSpPr>
        <p:spPr>
          <a:xfrm>
            <a:off x="468046" y="6125234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http://indexes.oie.go.th</a:t>
            </a:r>
            <a:endParaRPr lang="th-TH" sz="1800" b="1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1AD1BE-5A95-4EEA-9B4A-BEA39ADA0E0D}"/>
              </a:ext>
            </a:extLst>
          </p:cNvPr>
          <p:cNvSpPr txBox="1"/>
          <p:nvPr/>
        </p:nvSpPr>
        <p:spPr>
          <a:xfrm>
            <a:off x="4567906" y="5256476"/>
            <a:ext cx="301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- </a:t>
            </a:r>
            <a:r>
              <a:rPr lang="th-TH" sz="1400" b="1" u="sng" dirty="0">
                <a:solidFill>
                  <a:schemeClr val="accent1">
                    <a:lumMod val="50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สอบถามเพิ่มเติมเกี่ยวกับดัชนีอุตสาหกรรม</a:t>
            </a:r>
            <a:r>
              <a:rPr lang="th-TH" sz="14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 -</a:t>
            </a:r>
            <a:endParaRPr lang="th-TH" sz="1100" b="1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C562B4-D77B-44D5-8E68-75438821F505}"/>
              </a:ext>
            </a:extLst>
          </p:cNvPr>
          <p:cNvSpPr/>
          <p:nvPr/>
        </p:nvSpPr>
        <p:spPr>
          <a:xfrm>
            <a:off x="2699245" y="5597143"/>
            <a:ext cx="1955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u="sng" dirty="0">
                <a:latin typeface="ThaiSans Neue" panose="02000000000000000000" pitchFamily="2" charset="-34"/>
                <a:cs typeface="ThaiSans Neue" panose="02000000000000000000" pitchFamily="2" charset="-34"/>
              </a:rPr>
              <a:t>ส่วนดัชนีอุตสาหกรรมและการวิเคราะห์</a:t>
            </a:r>
            <a:r>
              <a:rPr lang="th-TH" sz="12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 </a:t>
            </a:r>
            <a:endParaRPr lang="en-US" sz="1200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2DFE7E-C9D4-473D-A0B7-48A13C986548}"/>
              </a:ext>
            </a:extLst>
          </p:cNvPr>
          <p:cNvSpPr/>
          <p:nvPr/>
        </p:nvSpPr>
        <p:spPr>
          <a:xfrm>
            <a:off x="5292757" y="5584335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612900" algn="l"/>
              </a:tabLst>
            </a:pPr>
            <a:r>
              <a:rPr lang="th-TH" sz="1400" b="1" u="sng" dirty="0">
                <a:latin typeface="ThaiSans Neue" panose="02000000000000000000" pitchFamily="2" charset="-34"/>
                <a:cs typeface="ThaiSans Neue" panose="02000000000000000000" pitchFamily="2" charset="-34"/>
              </a:rPr>
              <a:t>ส่วนข้อมูลและสถิติอุตสาหกรรม</a:t>
            </a:r>
            <a:endParaRPr lang="th-TH" sz="1400" b="1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E2384-4B24-432A-BA18-3CE4510F375A}"/>
              </a:ext>
            </a:extLst>
          </p:cNvPr>
          <p:cNvSpPr/>
          <p:nvPr/>
        </p:nvSpPr>
        <p:spPr>
          <a:xfrm>
            <a:off x="2728695" y="5837092"/>
            <a:ext cx="1712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612900" algn="l"/>
              </a:tabLst>
            </a:pPr>
            <a:r>
              <a:rPr lang="th-TH" sz="14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นางสาวพัชราวดี คำรอด </a:t>
            </a:r>
            <a:endParaRPr lang="en-US" sz="1400" b="1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  <a:p>
            <a:pPr>
              <a:tabLst>
                <a:tab pos="1612900" algn="l"/>
              </a:tabLst>
            </a:pPr>
            <a:r>
              <a:rPr lang="th-TH" sz="1400" dirty="0">
                <a:latin typeface="ThaiSans Neue" panose="02000000000000000000" pitchFamily="2" charset="-34"/>
                <a:cs typeface="ThaiSans Neue" panose="02000000000000000000" pitchFamily="2" charset="-34"/>
              </a:rPr>
              <a:t>โทร 02-430-6800 ต่อ 680813</a:t>
            </a:r>
          </a:p>
          <a:p>
            <a:pPr>
              <a:tabLst>
                <a:tab pos="1612900" algn="l"/>
              </a:tabLst>
            </a:pPr>
            <a:r>
              <a:rPr lang="th-TH" sz="14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นางสาวจันจิมา ยาเกิ้น </a:t>
            </a:r>
            <a:endParaRPr lang="en-US" sz="1400" b="1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  <a:p>
            <a:pPr>
              <a:tabLst>
                <a:tab pos="1612900" algn="l"/>
              </a:tabLst>
            </a:pPr>
            <a:r>
              <a:rPr lang="th-TH" sz="1400" dirty="0">
                <a:latin typeface="ThaiSans Neue" panose="02000000000000000000" pitchFamily="2" charset="-34"/>
                <a:cs typeface="ThaiSans Neue" panose="02000000000000000000" pitchFamily="2" charset="-34"/>
              </a:rPr>
              <a:t>โทร 02-430-6800 ต่อ 680815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44522C-6486-421E-B435-0C0F22BB935A}"/>
              </a:ext>
            </a:extLst>
          </p:cNvPr>
          <p:cNvSpPr/>
          <p:nvPr/>
        </p:nvSpPr>
        <p:spPr>
          <a:xfrm>
            <a:off x="2735280" y="7248456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haiSans Neue" panose="02000000000000000000" pitchFamily="2" charset="-34"/>
                <a:cs typeface="ThaiSans Neue" panose="02000000000000000000" pitchFamily="2" charset="-34"/>
              </a:rPr>
              <a:t>02-202-4359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94A367-867B-434C-97F0-129450A91FF3}"/>
              </a:ext>
            </a:extLst>
          </p:cNvPr>
          <p:cNvSpPr/>
          <p:nvPr/>
        </p:nvSpPr>
        <p:spPr>
          <a:xfrm>
            <a:off x="2744605" y="7457092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612900" algn="l"/>
              </a:tabLst>
            </a:pPr>
            <a:r>
              <a:rPr lang="th-TH" sz="14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คุณพัชราวดี คำรอด</a:t>
            </a:r>
            <a:endParaRPr lang="en-US" sz="1400" b="1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9F88DC-BFA0-4B3F-9C25-798EF9BED044}"/>
              </a:ext>
            </a:extLst>
          </p:cNvPr>
          <p:cNvSpPr/>
          <p:nvPr/>
        </p:nvSpPr>
        <p:spPr>
          <a:xfrm>
            <a:off x="2735280" y="7665728"/>
            <a:ext cx="870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haiSans Neue" panose="02000000000000000000" pitchFamily="2" charset="-34"/>
                <a:cs typeface="ThaiSans Neue" panose="02000000000000000000" pitchFamily="2" charset="-34"/>
              </a:rPr>
              <a:t>02-202-4350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33ECEC-2BF1-4EEB-B769-42829C6FA5B5}"/>
              </a:ext>
            </a:extLst>
          </p:cNvPr>
          <p:cNvSpPr/>
          <p:nvPr/>
        </p:nvSpPr>
        <p:spPr>
          <a:xfrm>
            <a:off x="5269440" y="5850224"/>
            <a:ext cx="18069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612900" algn="l"/>
              </a:tabLst>
            </a:pPr>
            <a:r>
              <a:rPr lang="th-TH" sz="14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นายสมาน เฉินยืนยง </a:t>
            </a:r>
            <a:endParaRPr lang="en-US" sz="1400" b="1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  <a:p>
            <a:pPr>
              <a:tabLst>
                <a:tab pos="1612900" algn="l"/>
              </a:tabLst>
            </a:pPr>
            <a:r>
              <a:rPr lang="th-TH" sz="1400" dirty="0">
                <a:latin typeface="ThaiSans Neue" panose="02000000000000000000" pitchFamily="2" charset="-34"/>
                <a:cs typeface="ThaiSans Neue" panose="02000000000000000000" pitchFamily="2" charset="-34"/>
              </a:rPr>
              <a:t>โทร 02-430-6800 ต่อ 680809</a:t>
            </a:r>
          </a:p>
          <a:p>
            <a:pPr>
              <a:tabLst>
                <a:tab pos="1612900" algn="l"/>
              </a:tabLst>
            </a:pPr>
            <a:r>
              <a:rPr lang="th-TH" sz="14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นางสาววรรพร บุณยรัตพันธุ์ </a:t>
            </a:r>
            <a:endParaRPr lang="en-US" sz="1400" b="1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  <a:p>
            <a:pPr>
              <a:tabLst>
                <a:tab pos="1612900" algn="l"/>
              </a:tabLst>
            </a:pPr>
            <a:r>
              <a:rPr lang="th-TH" sz="1400" dirty="0">
                <a:latin typeface="ThaiSans Neue" panose="02000000000000000000" pitchFamily="2" charset="-34"/>
                <a:cs typeface="ThaiSans Neue" panose="02000000000000000000" pitchFamily="2" charset="-34"/>
              </a:rPr>
              <a:t>โทร 02-430-6800 ต่อ 680806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8F4F46-29C8-450C-BBDA-BA6DF91F1F53}"/>
              </a:ext>
            </a:extLst>
          </p:cNvPr>
          <p:cNvSpPr/>
          <p:nvPr/>
        </p:nvSpPr>
        <p:spPr>
          <a:xfrm>
            <a:off x="7606338" y="5812180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612900" algn="l"/>
              </a:tabLst>
            </a:pPr>
            <a:r>
              <a:rPr lang="th-TH" sz="14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นายบวร รอดรวย </a:t>
            </a:r>
          </a:p>
          <a:p>
            <a:pPr>
              <a:tabLst>
                <a:tab pos="1612900" algn="l"/>
              </a:tabLst>
            </a:pPr>
            <a:r>
              <a:rPr lang="th-TH" sz="1400" dirty="0">
                <a:latin typeface="ThaiSans Neue" panose="02000000000000000000" pitchFamily="2" charset="-34"/>
                <a:cs typeface="ThaiSans Neue" panose="02000000000000000000" pitchFamily="2" charset="-34"/>
              </a:rPr>
              <a:t>โทร 02-430-6800 ต่อ 680807</a:t>
            </a:r>
            <a:endParaRPr lang="en-US" sz="1400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78E8A4-138F-4BC0-B175-20726DE5F73E}"/>
              </a:ext>
            </a:extLst>
          </p:cNvPr>
          <p:cNvSpPr/>
          <p:nvPr/>
        </p:nvSpPr>
        <p:spPr>
          <a:xfrm>
            <a:off x="6092490" y="7196731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612900" algn="l"/>
              </a:tabLst>
            </a:pPr>
            <a:r>
              <a:rPr lang="en-US" sz="1400" b="1" u="sng" dirty="0">
                <a:solidFill>
                  <a:schemeClr val="tx2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suwanna@oie.go.th</a:t>
            </a:r>
            <a:r>
              <a:rPr lang="en-US" sz="14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6B1C14-01BE-4BE8-9B74-F1235147A358}"/>
              </a:ext>
            </a:extLst>
          </p:cNvPr>
          <p:cNvSpPr txBox="1"/>
          <p:nvPr/>
        </p:nvSpPr>
        <p:spPr>
          <a:xfrm>
            <a:off x="2963268" y="1481691"/>
            <a:ext cx="6319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ร่วมเพิ่มประสิทธิภาพและความแม่นยำให้กับ</a:t>
            </a:r>
          </a:p>
          <a:p>
            <a:pPr algn="ctr"/>
            <a:r>
              <a:rPr lang="th-TH" sz="36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ข้อมูลอุตสาหกรรมไทย</a:t>
            </a:r>
            <a:r>
              <a:rPr lang="en-US" sz="36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!!</a:t>
            </a:r>
            <a:endParaRPr lang="th-TH" sz="3600" b="1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5D31A8-9BE0-46FA-B050-2C60E8087427}"/>
              </a:ext>
            </a:extLst>
          </p:cNvPr>
          <p:cNvSpPr/>
          <p:nvPr/>
        </p:nvSpPr>
        <p:spPr>
          <a:xfrm>
            <a:off x="2640551" y="2719038"/>
            <a:ext cx="6912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สำนักงานเศรษฐกิจอุตสาหกรรม กระทรวงอุตสาหกรรม ขอเรียนเชิญผู้ประกอบการอุตสาหกรรมไทยทุกท่าน</a:t>
            </a:r>
          </a:p>
          <a:p>
            <a:pPr algn="ctr"/>
            <a:r>
              <a:rPr lang="th-TH" sz="20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ร่วมเป็นส่วนหนึ่งในการสร้างสรรค์ข้อมูลที่มีประโยชน์ต่อประเทศ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E6A5823-105D-4864-B381-E126975FEDA6}"/>
              </a:ext>
            </a:extLst>
          </p:cNvPr>
          <p:cNvSpPr/>
          <p:nvPr/>
        </p:nvSpPr>
        <p:spPr>
          <a:xfrm>
            <a:off x="2682012" y="4024866"/>
            <a:ext cx="6912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สามารถเข้าเว็บไซต์เพื่อดูข้อมูลเพิ่มเติมได้ที่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BA9FE3C-4C1E-4270-9CC3-BAE97A19DE66}"/>
              </a:ext>
            </a:extLst>
          </p:cNvPr>
          <p:cNvSpPr/>
          <p:nvPr/>
        </p:nvSpPr>
        <p:spPr>
          <a:xfrm>
            <a:off x="2607232" y="4474906"/>
            <a:ext cx="6912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https://indexes.oie.go.th</a:t>
            </a:r>
            <a:endParaRPr lang="th-TH" b="1" dirty="0">
              <a:solidFill>
                <a:srgbClr val="FF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544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4F2DBC-2654-4092-B50B-F208A2FD716E}"/>
              </a:ext>
            </a:extLst>
          </p:cNvPr>
          <p:cNvGrpSpPr/>
          <p:nvPr/>
        </p:nvGrpSpPr>
        <p:grpSpPr>
          <a:xfrm>
            <a:off x="-106350" y="-67324"/>
            <a:ext cx="10065568" cy="7070727"/>
            <a:chOff x="-125554" y="-48055"/>
            <a:chExt cx="10065568" cy="7070727"/>
          </a:xfrm>
        </p:grpSpPr>
        <p:pic>
          <p:nvPicPr>
            <p:cNvPr id="13" name="Picture 9" descr="http://watchdog.org/wp-content/blogs.dir/1/files/2014/04/statistics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87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25554" y="-48053"/>
              <a:ext cx="10065568" cy="707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-125554" y="-48055"/>
              <a:ext cx="10058400" cy="707072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grpSp>
        <p:nvGrpSpPr>
          <p:cNvPr id="2063" name="Group 2062"/>
          <p:cNvGrpSpPr/>
          <p:nvPr/>
        </p:nvGrpSpPr>
        <p:grpSpPr>
          <a:xfrm>
            <a:off x="5523831" y="908720"/>
            <a:ext cx="4158898" cy="461665"/>
            <a:chOff x="5246835" y="1075962"/>
            <a:chExt cx="3820610" cy="461665"/>
          </a:xfrm>
        </p:grpSpPr>
        <p:sp>
          <p:nvSpPr>
            <p:cNvPr id="45" name="Rectangle 44"/>
            <p:cNvSpPr/>
            <p:nvPr/>
          </p:nvSpPr>
          <p:spPr>
            <a:xfrm>
              <a:off x="5246835" y="1075962"/>
              <a:ext cx="7233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INDEX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40809" y="1075962"/>
              <a:ext cx="10325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chemeClr val="tx2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MoM</a:t>
              </a:r>
              <a:r>
                <a:rPr lang="en-US" sz="2400" b="1" dirty="0">
                  <a:solidFill>
                    <a:schemeClr val="tx2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 (%)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121352" y="1075962"/>
              <a:ext cx="9460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YoY (%)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grpSp>
        <p:nvGrpSpPr>
          <p:cNvPr id="2059" name="Group 2058"/>
          <p:cNvGrpSpPr/>
          <p:nvPr/>
        </p:nvGrpSpPr>
        <p:grpSpPr>
          <a:xfrm>
            <a:off x="1440134" y="1544620"/>
            <a:ext cx="8050265" cy="862457"/>
            <a:chOff x="1712640" y="1532853"/>
            <a:chExt cx="7631694" cy="1161173"/>
          </a:xfrm>
        </p:grpSpPr>
        <p:sp>
          <p:nvSpPr>
            <p:cNvPr id="30" name="Rectangle 29"/>
            <p:cNvSpPr/>
            <p:nvPr/>
          </p:nvSpPr>
          <p:spPr>
            <a:xfrm>
              <a:off x="1712640" y="1549241"/>
              <a:ext cx="2325378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ดัชนีผลผลิต (มูลค่าเพิ่ม)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12640" y="2072461"/>
              <a:ext cx="2659701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ดัชนีผลผลิต (มูลค่าผลผลิต)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79599" y="1532853"/>
              <a:ext cx="955269" cy="621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102.59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969325" y="1587933"/>
              <a:ext cx="764691" cy="621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+1.12</a:t>
              </a:r>
              <a:endParaRPr lang="en-US" sz="24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681626" y="1549241"/>
              <a:ext cx="658315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+6.83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69771" y="2072461"/>
              <a:ext cx="760132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101.92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022523" y="2072461"/>
              <a:ext cx="658316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+0.47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686018" y="2072461"/>
              <a:ext cx="658316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+6.13</a:t>
              </a:r>
              <a:endParaRPr lang="en-US" sz="24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1480745" y="2746996"/>
            <a:ext cx="7990239" cy="465592"/>
            <a:chOff x="1659912" y="3053294"/>
            <a:chExt cx="7146461" cy="483467"/>
          </a:xfrm>
        </p:grpSpPr>
        <p:sp>
          <p:nvSpPr>
            <p:cNvPr id="37" name="Rectangle 36"/>
            <p:cNvSpPr/>
            <p:nvPr/>
          </p:nvSpPr>
          <p:spPr>
            <a:xfrm>
              <a:off x="1659912" y="3057372"/>
              <a:ext cx="1553011" cy="4793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ดัชนีการส่งสินค้า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62621" y="3053294"/>
              <a:ext cx="717150" cy="4793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106.21</a:t>
              </a:r>
              <a:endParaRPr lang="en-US" sz="24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675405" y="3053294"/>
              <a:ext cx="621090" cy="4793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+3.93</a:t>
              </a:r>
              <a:endParaRPr lang="en-US" sz="24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185283" y="3053294"/>
              <a:ext cx="621090" cy="4793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+7.10</a:t>
              </a:r>
              <a:endParaRPr lang="en-US" sz="24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1531240" y="5982588"/>
            <a:ext cx="4759459" cy="462371"/>
            <a:chOff x="1763848" y="5648954"/>
            <a:chExt cx="4735941" cy="462371"/>
          </a:xfrm>
        </p:grpSpPr>
        <p:sp>
          <p:nvSpPr>
            <p:cNvPr id="40" name="Rectangle 39"/>
            <p:cNvSpPr/>
            <p:nvPr/>
          </p:nvSpPr>
          <p:spPr>
            <a:xfrm>
              <a:off x="1763848" y="5649660"/>
              <a:ext cx="25779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อัตราการใช้กำลังการผลิต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13585" y="5648954"/>
              <a:ext cx="6862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66.30</a:t>
              </a:r>
              <a:endParaRPr lang="en-US" sz="24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171697" y="174099"/>
            <a:ext cx="7996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ภาพรวมดัชนีอุตสาหกรรมเดือนธันวาคม 2564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481648" y="4713704"/>
            <a:ext cx="7989342" cy="850285"/>
            <a:chOff x="1712640" y="1549241"/>
            <a:chExt cx="7311313" cy="1144785"/>
          </a:xfrm>
        </p:grpSpPr>
        <p:sp>
          <p:nvSpPr>
            <p:cNvPr id="58" name="Rectangle 57"/>
            <p:cNvSpPr/>
            <p:nvPr/>
          </p:nvSpPr>
          <p:spPr>
            <a:xfrm>
              <a:off x="1712640" y="1549241"/>
              <a:ext cx="2272616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ดัชนีแรงงานอุตสาหกรรม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12640" y="2072461"/>
              <a:ext cx="3055973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ดัชนีผลิตภาพแรงงานอุตสาหกรรม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49380" y="1549241"/>
              <a:ext cx="631087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97.31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796644" y="1575696"/>
              <a:ext cx="752345" cy="621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+1.80</a:t>
              </a:r>
              <a:endParaRPr lang="en-US" sz="24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388456" y="1549241"/>
              <a:ext cx="635488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</a:t>
              </a:r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2.22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398026" y="2049385"/>
              <a:ext cx="733775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106.56</a:t>
              </a:r>
              <a:endParaRPr lang="en-US" sz="24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43580" y="2072461"/>
              <a:ext cx="635489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+1.02</a:t>
              </a:r>
              <a:endParaRPr lang="en-US" sz="24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388464" y="2072461"/>
              <a:ext cx="635489" cy="621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+5.06</a:t>
              </a:r>
              <a:endParaRPr lang="en-US" sz="24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grpSp>
        <p:nvGrpSpPr>
          <p:cNvPr id="2061" name="Group 2060"/>
          <p:cNvGrpSpPr/>
          <p:nvPr/>
        </p:nvGrpSpPr>
        <p:grpSpPr>
          <a:xfrm>
            <a:off x="1442788" y="3633584"/>
            <a:ext cx="8102868" cy="856633"/>
            <a:chOff x="1667218" y="4146177"/>
            <a:chExt cx="7326825" cy="1175088"/>
          </a:xfrm>
        </p:grpSpPr>
        <p:sp>
          <p:nvSpPr>
            <p:cNvPr id="38" name="Rectangle 37"/>
            <p:cNvSpPr/>
            <p:nvPr/>
          </p:nvSpPr>
          <p:spPr>
            <a:xfrm>
              <a:off x="1667218" y="4160693"/>
              <a:ext cx="2331049" cy="633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ดัชนีสินค้าสำเร็จรูปคงคลัง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67218" y="4687975"/>
              <a:ext cx="3150003" cy="633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tx2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ดัชนีอัตราส่วนสินค้าสำเร็จรูปคงคลัง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53403" y="4146177"/>
              <a:ext cx="725029" cy="633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151.93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21402" y="4146177"/>
              <a:ext cx="729378" cy="633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-2.73</a:t>
              </a:r>
              <a:endParaRPr lang="en-US" sz="2400" b="1" dirty="0">
                <a:solidFill>
                  <a:srgbClr val="FF000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261253" y="4146177"/>
              <a:ext cx="729378" cy="633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+22.07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353392" y="4652314"/>
              <a:ext cx="725029" cy="633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151.87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775167" y="4652314"/>
              <a:ext cx="582980" cy="633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-5.94</a:t>
              </a:r>
              <a:endParaRPr lang="en-US" sz="2400" b="1" dirty="0">
                <a:solidFill>
                  <a:srgbClr val="FF000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264665" y="4652314"/>
              <a:ext cx="729378" cy="633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</a:t>
              </a:r>
              <a:r>
                <a:rPr lang="th-TH" sz="24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15.67</a:t>
              </a:r>
              <a:endParaRPr lang="en-US" sz="24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pic>
        <p:nvPicPr>
          <p:cNvPr id="5" name="กราฟิก 4" descr="แนวโน้มขาขึ้น">
            <a:extLst>
              <a:ext uri="{FF2B5EF4-FFF2-40B4-BE49-F238E27FC236}">
                <a16:creationId xmlns:a16="http://schemas.microsoft.com/office/drawing/2014/main" id="{13FB173C-9FB0-4545-8105-9C8CA6B7E2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455" y="1499454"/>
            <a:ext cx="914400" cy="914400"/>
          </a:xfrm>
          <a:prstGeom prst="rect">
            <a:avLst/>
          </a:prstGeom>
        </p:spPr>
      </p:pic>
      <p:pic>
        <p:nvPicPr>
          <p:cNvPr id="10" name="กราฟิก 9" descr="รถบรรทุก">
            <a:extLst>
              <a:ext uri="{FF2B5EF4-FFF2-40B4-BE49-F238E27FC236}">
                <a16:creationId xmlns:a16="http://schemas.microsoft.com/office/drawing/2014/main" id="{C95E65A1-E757-4026-A02A-5007BC9EC2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2562" y="2459966"/>
            <a:ext cx="914400" cy="914400"/>
          </a:xfrm>
          <a:prstGeom prst="rect">
            <a:avLst/>
          </a:prstGeom>
        </p:spPr>
      </p:pic>
      <p:pic>
        <p:nvPicPr>
          <p:cNvPr id="12" name="กราฟิก 11" descr="กล่อง">
            <a:extLst>
              <a:ext uri="{FF2B5EF4-FFF2-40B4-BE49-F238E27FC236}">
                <a16:creationId xmlns:a16="http://schemas.microsoft.com/office/drawing/2014/main" id="{D29C678E-14E1-4BB6-B410-AAA03E722F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780" y="3571351"/>
            <a:ext cx="914400" cy="914400"/>
          </a:xfrm>
          <a:prstGeom prst="rect">
            <a:avLst/>
          </a:prstGeom>
        </p:spPr>
      </p:pic>
      <p:pic>
        <p:nvPicPr>
          <p:cNvPr id="15" name="กราฟิก 14" descr="การประชุม">
            <a:extLst>
              <a:ext uri="{FF2B5EF4-FFF2-40B4-BE49-F238E27FC236}">
                <a16:creationId xmlns:a16="http://schemas.microsoft.com/office/drawing/2014/main" id="{E2C9D4DD-02C6-4597-A2C2-7024F84CE1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577" y="4599404"/>
            <a:ext cx="914400" cy="914400"/>
          </a:xfrm>
          <a:prstGeom prst="rect">
            <a:avLst/>
          </a:prstGeom>
        </p:spPr>
      </p:pic>
      <p:pic>
        <p:nvPicPr>
          <p:cNvPr id="18" name="กราฟิก 17" descr="ฟันเฟือง">
            <a:extLst>
              <a:ext uri="{FF2B5EF4-FFF2-40B4-BE49-F238E27FC236}">
                <a16:creationId xmlns:a16="http://schemas.microsoft.com/office/drawing/2014/main" id="{6C849EF5-582C-43B3-94C2-C86DA23E61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0455" y="5637415"/>
            <a:ext cx="914400" cy="914400"/>
          </a:xfrm>
          <a:prstGeom prst="rect">
            <a:avLst/>
          </a:prstGeom>
        </p:spPr>
      </p:pic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B04CEA4F-9082-4992-85C0-5ABDE438E220}"/>
              </a:ext>
            </a:extLst>
          </p:cNvPr>
          <p:cNvSpPr/>
          <p:nvPr/>
        </p:nvSpPr>
        <p:spPr>
          <a:xfrm>
            <a:off x="76224" y="-48054"/>
            <a:ext cx="184026" cy="7070725"/>
          </a:xfrm>
          <a:prstGeom prst="rect">
            <a:avLst/>
          </a:prstGeom>
          <a:solidFill>
            <a:schemeClr val="dk1">
              <a:alpha val="4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63710473-F207-4D6C-8F49-24048FD147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8195" y="5949280"/>
            <a:ext cx="1222739" cy="7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4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atchdog.org/wp-content/blogs.dir/1/files/2014/04/statistic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567" y="-81166"/>
            <a:ext cx="10065568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8944" y="0"/>
            <a:ext cx="10065568" cy="70707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927" y="-99392"/>
            <a:ext cx="8610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ภาพรวมดัชนีอุตสาหกรรมเดือนธันวาคม 2564</a:t>
            </a:r>
            <a:endParaRPr lang="th-TH" sz="3600" b="1" dirty="0">
              <a:solidFill>
                <a:schemeClr val="accent1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8944" y="409903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INDEX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58978" y="409903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%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7385BD-3B6A-4B69-88F5-F8D4C754C9C3}"/>
              </a:ext>
            </a:extLst>
          </p:cNvPr>
          <p:cNvSpPr/>
          <p:nvPr/>
        </p:nvSpPr>
        <p:spPr>
          <a:xfrm>
            <a:off x="153360" y="4959708"/>
            <a:ext cx="97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u="sng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เดือนธันวาคม</a:t>
            </a:r>
            <a:r>
              <a:rPr lang="th-TH" sz="18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ดัชนีผลผลิต</a:t>
            </a:r>
            <a:r>
              <a:rPr lang="th-TH" sz="18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เพิ่มขึ้น </a:t>
            </a: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จากช่วงเดียวกันของปีก่อน (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YoY</a:t>
            </a: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) </a:t>
            </a:r>
            <a:r>
              <a:rPr lang="th-TH" sz="18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+6.83</a:t>
            </a:r>
            <a:r>
              <a:rPr lang="en-US" sz="18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% </a:t>
            </a: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โดยมีปัจจัย ดังนี้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b="1" u="sng" spc="-30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กลุ่มอุตสาหกรรมที่เน้นตลาดส่งออก </a:t>
            </a:r>
            <a:r>
              <a:rPr lang="th-TH" sz="18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เพิ่มขึ้น 10.45</a:t>
            </a:r>
            <a:r>
              <a:rPr lang="en-US" sz="18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% </a:t>
            </a:r>
            <a:r>
              <a:rPr lang="th-TH" sz="1800" b="1" spc="-30" dirty="0">
                <a:solidFill>
                  <a:schemeClr val="tx2">
                    <a:lumMod val="50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จากสินค้าชิ้นส่วนอิเล็กทรอนิกส์ ผลิตภัณฑ์ยางพารา เครื่องประดับ อาหารทะเลแช่เย็น 				     ผักผลไม้แปรูป และผลิตภัณฑ์เนื้อสัตว์ </a:t>
            </a:r>
            <a:endParaRPr lang="en-US" sz="1800" b="1" spc="-30" dirty="0">
              <a:solidFill>
                <a:schemeClr val="tx2">
                  <a:lumMod val="50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b="1" u="sng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กลุ่มอุตสาหกรรมที่เน้นตลาดภายในประเทศ</a:t>
            </a: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r>
              <a:rPr lang="th-TH" sz="18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เพิ่มขึ้น 2.97</a:t>
            </a:r>
            <a:r>
              <a:rPr lang="en-US" sz="18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% </a:t>
            </a:r>
            <a:r>
              <a:rPr lang="th-TH" sz="1800" b="1" spc="-30" dirty="0">
                <a:solidFill>
                  <a:srgbClr val="00206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จากสินค้าน้ำมันเชื้อเพลิง เภสัชภัณฑ์ น้ำมันปาล์ม ปุ๋ยเคมี ปิโตรเคมี และ					เครื่องปรุงอาหาร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b="1" u="sng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กลุ่มอุตสาหกรรมที่มีทั้งตลาดส่งออกและตลาดภายในประเทศ</a:t>
            </a: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r>
              <a:rPr lang="th-TH" sz="18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เพิ่มขึ้น </a:t>
            </a:r>
            <a:r>
              <a:rPr lang="en-US" sz="18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1</a:t>
            </a:r>
            <a:r>
              <a:rPr lang="th-TH" sz="18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0.94</a:t>
            </a:r>
            <a:r>
              <a:rPr lang="en-US" sz="18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% </a:t>
            </a:r>
            <a:r>
              <a:rPr lang="th-TH" sz="1800" b="1" dirty="0">
                <a:solidFill>
                  <a:srgbClr val="00206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จากสินค้ารถยนต์ เฟอร์นิเจอร์ น้ำตาล มอเตอร์ไฟฟ้า 						     เส้นใยประดิษฐ์</a:t>
            </a:r>
            <a:endParaRPr lang="en-US" sz="1800" b="1" dirty="0">
              <a:solidFill>
                <a:schemeClr val="tx2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543A2A1-5B87-4529-B70F-7A863FE90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495550"/>
              </p:ext>
            </p:extLst>
          </p:nvPr>
        </p:nvGraphicFramePr>
        <p:xfrm>
          <a:off x="190097" y="800711"/>
          <a:ext cx="9235440" cy="406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851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 descr="http://cdn.desktopwallpapers4.me/wallpapers/abstract/1366x768/1/3279-green-lines-1366x768-abstract-wallpaper.jp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7178" y="-27384"/>
            <a:ext cx="5288210" cy="6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7" descr="http://cdn.desktopwallpapers4.me/wallpapers/abstract/1366x768/1/3279-green-lines-1366x768-abstract-wallpaper.jp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0650" y="-27384"/>
            <a:ext cx="5185098" cy="6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1575" y="248360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กลั่นปิโตรเลียม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88" y="1628800"/>
            <a:ext cx="688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1</a:t>
            </a:r>
            <a:r>
              <a:rPr lang="en-US" sz="4000" b="1" baseline="30000" dirty="0" err="1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st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4488" y="2721114"/>
            <a:ext cx="822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2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nd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4488" y="3717032"/>
            <a:ext cx="776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3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rd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4488" y="4797152"/>
            <a:ext cx="776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4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th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44488" y="5805264"/>
            <a:ext cx="760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5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th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241032" y="1700808"/>
            <a:ext cx="688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1</a:t>
            </a:r>
            <a:r>
              <a:rPr lang="en-US" sz="4000" b="1" baseline="30000" dirty="0" err="1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st</a:t>
            </a:r>
            <a:r>
              <a:rPr lang="th-TH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241032" y="2636912"/>
            <a:ext cx="822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2</a:t>
            </a:r>
            <a:r>
              <a:rPr lang="en-US" sz="4000" b="1" baseline="30000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nd</a:t>
            </a:r>
            <a:r>
              <a:rPr lang="th-TH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241032" y="3717032"/>
            <a:ext cx="776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3</a:t>
            </a:r>
            <a:r>
              <a:rPr lang="en-US" sz="4000" b="1" baseline="30000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rd</a:t>
            </a:r>
            <a:r>
              <a:rPr lang="th-TH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241032" y="4797152"/>
            <a:ext cx="776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4</a:t>
            </a:r>
            <a:r>
              <a:rPr lang="en-US" sz="4000" b="1" baseline="30000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th</a:t>
            </a:r>
            <a:r>
              <a:rPr lang="th-TH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241032" y="5805264"/>
            <a:ext cx="760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5</a:t>
            </a:r>
            <a:r>
              <a:rPr lang="en-US" sz="4000" b="1" baseline="30000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th</a:t>
            </a:r>
            <a:r>
              <a:rPr lang="th-TH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944563" y="1412776"/>
            <a:ext cx="3971032" cy="258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524066" y="1412776"/>
            <a:ext cx="389343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8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4776577" y="1282122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5048" y="1281738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560512" y="1282122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8477" y="1281738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6753200" y="2595747"/>
            <a:ext cx="2459328" cy="1078423"/>
            <a:chOff x="1579387" y="699410"/>
            <a:chExt cx="2459328" cy="1147629"/>
          </a:xfrm>
        </p:grpSpPr>
        <p:sp>
          <p:nvSpPr>
            <p:cNvPr id="85" name="TextBox 84"/>
            <p:cNvSpPr txBox="1"/>
            <p:nvPr/>
          </p:nvSpPr>
          <p:spPr>
            <a:xfrm>
              <a:off x="1600867" y="699410"/>
              <a:ext cx="585417" cy="393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ยาสูบ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579387" y="959242"/>
              <a:ext cx="2459328" cy="887797"/>
              <a:chOff x="1579387" y="959242"/>
              <a:chExt cx="2459328" cy="887797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1579387" y="959242"/>
                <a:ext cx="1619354" cy="393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42.03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579387" y="1185570"/>
                <a:ext cx="1925527" cy="393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-26.97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579387" y="1454006"/>
                <a:ext cx="2459328" cy="393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+2.12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6730796" y="3591163"/>
            <a:ext cx="2504212" cy="1109211"/>
            <a:chOff x="1784648" y="777208"/>
            <a:chExt cx="2504212" cy="1150901"/>
          </a:xfrm>
        </p:grpSpPr>
        <p:sp>
          <p:nvSpPr>
            <p:cNvPr id="73" name="TextBox 72"/>
            <p:cNvSpPr txBox="1"/>
            <p:nvPr/>
          </p:nvSpPr>
          <p:spPr>
            <a:xfrm>
              <a:off x="1799198" y="777208"/>
              <a:ext cx="1285929" cy="383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รถจักรยานยนต์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784648" y="1050131"/>
              <a:ext cx="2504212" cy="877978"/>
              <a:chOff x="1784648" y="1050131"/>
              <a:chExt cx="2504212" cy="87797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784648" y="1050131"/>
                <a:ext cx="1619354" cy="383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11.34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784648" y="1291732"/>
                <a:ext cx="1880643" cy="383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+7.09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784648" y="1544895"/>
                <a:ext cx="2504212" cy="383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-32.72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697259" y="4629751"/>
            <a:ext cx="2558241" cy="1082485"/>
            <a:chOff x="2128957" y="777340"/>
            <a:chExt cx="2558241" cy="1024190"/>
          </a:xfrm>
        </p:grpSpPr>
        <p:sp>
          <p:nvSpPr>
            <p:cNvPr id="67" name="TextBox 66"/>
            <p:cNvSpPr txBox="1"/>
            <p:nvPr/>
          </p:nvSpPr>
          <p:spPr>
            <a:xfrm>
              <a:off x="2181769" y="777340"/>
              <a:ext cx="1620957" cy="349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เครื่องใช้ในครัวเรือน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28957" y="1034559"/>
              <a:ext cx="2558241" cy="766971"/>
              <a:chOff x="2128957" y="1034559"/>
              <a:chExt cx="2558241" cy="766971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2128957" y="1034559"/>
                <a:ext cx="2558241" cy="349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8.83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138222" y="1251265"/>
                <a:ext cx="1842171" cy="349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-2.11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128958" y="1452088"/>
                <a:ext cx="2459328" cy="349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+6.09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6753200" y="1499993"/>
            <a:ext cx="2504212" cy="1109852"/>
            <a:chOff x="1644736" y="812184"/>
            <a:chExt cx="2504212" cy="1116796"/>
          </a:xfrm>
        </p:grpSpPr>
        <p:sp>
          <p:nvSpPr>
            <p:cNvPr id="150" name="TextBox 149"/>
            <p:cNvSpPr txBox="1"/>
            <p:nvPr/>
          </p:nvSpPr>
          <p:spPr>
            <a:xfrm>
              <a:off x="1656716" y="812184"/>
              <a:ext cx="2318263" cy="371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เหล็ก และ เหล็กกล้าขั้นมูลฐาน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644736" y="1058454"/>
              <a:ext cx="2504212" cy="870526"/>
              <a:chOff x="1644736" y="1058454"/>
              <a:chExt cx="2504212" cy="870526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1644736" y="1058454"/>
                <a:ext cx="1619354" cy="37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11.76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644736" y="1290346"/>
                <a:ext cx="1842171" cy="37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-8.98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644736" y="1557337"/>
                <a:ext cx="2504212" cy="37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</a:t>
                </a:r>
                <a:r>
                  <a:rPr lang="th-TH" sz="1800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 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-16.51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416535" y="-558261"/>
            <a:ext cx="7060237" cy="2277547"/>
            <a:chOff x="10311245" y="480292"/>
            <a:chExt cx="7060237" cy="2277547"/>
          </a:xfrm>
        </p:grpSpPr>
        <p:sp>
          <p:nvSpPr>
            <p:cNvPr id="117" name="TextBox 116"/>
            <p:cNvSpPr txBox="1"/>
            <p:nvPr/>
          </p:nvSpPr>
          <p:spPr>
            <a:xfrm>
              <a:off x="11032080" y="1118498"/>
              <a:ext cx="19864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tx2">
                      <a:lumMod val="50000"/>
                    </a:schemeClr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อุตสาหกรรม</a:t>
              </a:r>
              <a:endParaRPr lang="th-TH" b="1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0311245" y="480292"/>
              <a:ext cx="1418978" cy="22775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200" b="1" dirty="0">
                  <a:solidFill>
                    <a:schemeClr val="tx2">
                      <a:lumMod val="50000"/>
                    </a:schemeClr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5 </a:t>
              </a:r>
              <a:endParaRPr lang="th-TH" sz="14200" b="1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1015255" y="1464980"/>
              <a:ext cx="63562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ที่ส่งผลกระทบด้าน </a:t>
              </a:r>
              <a:r>
                <a:rPr lang="th-TH" sz="4000" b="1" u="sng" dirty="0">
                  <a:solidFill>
                    <a:schemeClr val="accent3">
                      <a:lumMod val="50000"/>
                    </a:schemeClr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บวก</a:t>
              </a:r>
              <a:r>
                <a:rPr lang="th-TH" sz="4000" b="1" dirty="0">
                  <a:solidFill>
                    <a:schemeClr val="accent3">
                      <a:lumMod val="50000"/>
                    </a:schemeClr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 </a:t>
              </a:r>
              <a:r>
                <a:rPr lang="th-TH" sz="24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และ </a:t>
              </a:r>
              <a:r>
                <a:rPr lang="th-TH" sz="4000" b="1" u="sng" dirty="0">
                  <a:solidFill>
                    <a:srgbClr val="C0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ลบ</a:t>
              </a:r>
              <a:r>
                <a:rPr lang="th-TH" sz="24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 ต่อดัชนีผลผลิตอุตสาหกรรม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1010950" y="1981164"/>
              <a:ext cx="26340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ประจำเดือนธันวาคม 2564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7977336" y="201414"/>
            <a:ext cx="1495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(</a:t>
            </a:r>
            <a:r>
              <a:rPr lang="en-US" sz="54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YOY</a:t>
            </a:r>
            <a:r>
              <a:rPr lang="th-TH" sz="54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)</a:t>
            </a:r>
            <a:endParaRPr lang="th-TH" sz="5400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7" name="AutoShape 6" descr="http://www.iconarchive.com/download/i47383/icons-land/vista-hardware-devices/TV-Set-Retro.ico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9" name="AutoShape 11" descr="https://pixabay.com/static/uploads/photo/2014/04/02/16/24/thread-307173__180.pn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690105" y="5676894"/>
            <a:ext cx="2437275" cy="1077643"/>
            <a:chOff x="1768229" y="811067"/>
            <a:chExt cx="2437275" cy="1122038"/>
          </a:xfrm>
        </p:grpSpPr>
        <p:sp>
          <p:nvSpPr>
            <p:cNvPr id="110" name="TextBox 109"/>
            <p:cNvSpPr txBox="1"/>
            <p:nvPr/>
          </p:nvSpPr>
          <p:spPr>
            <a:xfrm>
              <a:off x="1768229" y="811067"/>
              <a:ext cx="914033" cy="384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ปูนซีเมนต์</a:t>
              </a: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1784648" y="1053794"/>
              <a:ext cx="2420856" cy="879311"/>
              <a:chOff x="1784648" y="1053794"/>
              <a:chExt cx="2420856" cy="879311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784648" y="1053794"/>
                <a:ext cx="1535998" cy="384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9.57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784648" y="1291732"/>
                <a:ext cx="1842171" cy="384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-6.12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784648" y="1548558"/>
                <a:ext cx="2420856" cy="384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</a:t>
                </a:r>
                <a:r>
                  <a:rPr lang="en-US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 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-0.02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sp>
        <p:nvSpPr>
          <p:cNvPr id="11" name="AutoShape 6" descr="ผลการค้นหารูปภาพสำหรับ Rice Pot icon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2" name="AutoShape 8" descr="ผลการค้นหารูปภาพสำหรับ Rice Pot icon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62C0C4A-BCFF-4605-9D5C-7C1D259A3B22}"/>
              </a:ext>
            </a:extLst>
          </p:cNvPr>
          <p:cNvSpPr txBox="1"/>
          <p:nvPr/>
        </p:nvSpPr>
        <p:spPr>
          <a:xfrm>
            <a:off x="3943036" y="997580"/>
            <a:ext cx="5748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aiSans Neue" panose="02000000000000000000" pitchFamily="2" charset="-34"/>
                <a:cs typeface="ThaiSans Neue" panose="02000000000000000000" pitchFamily="2" charset="-34"/>
              </a:rPr>
              <a:t>ข้อมูลโดย กองสารสนเทศและดัชนีเศรษฐกิจอุตสาหกรรม สำนักงานเศรษฐกิจอุตสาหกรรม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4D80027-EC1E-4846-82D1-CDF44BA6B6DE}"/>
              </a:ext>
            </a:extLst>
          </p:cNvPr>
          <p:cNvGrpSpPr/>
          <p:nvPr/>
        </p:nvGrpSpPr>
        <p:grpSpPr>
          <a:xfrm>
            <a:off x="1890516" y="1471323"/>
            <a:ext cx="2558414" cy="1070997"/>
            <a:chOff x="1768918" y="808356"/>
            <a:chExt cx="2558414" cy="108219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2F6459-53E5-4380-9030-050F522D3A2C}"/>
                </a:ext>
              </a:extLst>
            </p:cNvPr>
            <p:cNvSpPr txBox="1"/>
            <p:nvPr/>
          </p:nvSpPr>
          <p:spPr>
            <a:xfrm>
              <a:off x="1784648" y="808356"/>
              <a:ext cx="814647" cy="373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ยานยนต์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1D238BF-34D9-412B-8B1A-7C0281B6ED9C}"/>
                </a:ext>
              </a:extLst>
            </p:cNvPr>
            <p:cNvGrpSpPr/>
            <p:nvPr/>
          </p:nvGrpSpPr>
          <p:grpSpPr>
            <a:xfrm>
              <a:off x="1768918" y="1076019"/>
              <a:ext cx="2558414" cy="814532"/>
              <a:chOff x="1768918" y="1076019"/>
              <a:chExt cx="2558414" cy="814532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810995C-37BF-4AB5-9533-4CF5FFA5ED44}"/>
                  </a:ext>
                </a:extLst>
              </p:cNvPr>
              <p:cNvSpPr txBox="1"/>
              <p:nvPr/>
            </p:nvSpPr>
            <p:spPr>
              <a:xfrm>
                <a:off x="1768918" y="1076019"/>
                <a:ext cx="1574470" cy="37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+9.15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2A1429E-7718-4A0F-9EE8-C64BD7736BBE}"/>
                  </a:ext>
                </a:extLst>
              </p:cNvPr>
              <p:cNvSpPr txBox="1"/>
              <p:nvPr/>
            </p:nvSpPr>
            <p:spPr>
              <a:xfrm>
                <a:off x="1784648" y="1301335"/>
                <a:ext cx="1963999" cy="37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+10.96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FFFDFAB-DFAA-4666-8141-6920BD21C3AA}"/>
                  </a:ext>
                </a:extLst>
              </p:cNvPr>
              <p:cNvSpPr txBox="1"/>
              <p:nvPr/>
            </p:nvSpPr>
            <p:spPr>
              <a:xfrm>
                <a:off x="1784648" y="1517358"/>
                <a:ext cx="2542684" cy="37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+44.34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4DB4A2B-8A8A-45EE-AE94-8CF062CFC473}"/>
              </a:ext>
            </a:extLst>
          </p:cNvPr>
          <p:cNvGrpSpPr/>
          <p:nvPr/>
        </p:nvGrpSpPr>
        <p:grpSpPr>
          <a:xfrm>
            <a:off x="1936710" y="2741088"/>
            <a:ext cx="2536272" cy="838952"/>
            <a:chOff x="1784648" y="1058044"/>
            <a:chExt cx="2536272" cy="900471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896B3E1-E38B-45FE-BF07-230968F6F277}"/>
                </a:ext>
              </a:extLst>
            </p:cNvPr>
            <p:cNvSpPr txBox="1"/>
            <p:nvPr/>
          </p:nvSpPr>
          <p:spPr>
            <a:xfrm>
              <a:off x="1784648" y="1058044"/>
              <a:ext cx="1574470" cy="396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ดัชนีผลผลิต  </a:t>
              </a:r>
              <a:r>
                <a:rPr lang="en-US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</a:t>
              </a:r>
              <a:r>
                <a: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7.54</a:t>
              </a:r>
              <a:r>
                <a:rPr lang="en-US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%</a:t>
              </a:r>
              <a:endParaRPr lang="th-TH" sz="18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D471034-D45A-400C-A7C7-3EF722395809}"/>
                </a:ext>
              </a:extLst>
            </p:cNvPr>
            <p:cNvSpPr txBox="1"/>
            <p:nvPr/>
          </p:nvSpPr>
          <p:spPr>
            <a:xfrm>
              <a:off x="1784648" y="1274069"/>
              <a:ext cx="1880643" cy="396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ดัชนีการส่งสินค้า  </a:t>
              </a:r>
              <a:r>
                <a:rPr lang="en-US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+</a:t>
              </a:r>
              <a:r>
                <a: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8.44</a:t>
              </a:r>
              <a:r>
                <a:rPr lang="en-US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%</a:t>
              </a:r>
              <a:endParaRPr lang="th-TH" sz="1800" b="1" dirty="0">
                <a:solidFill>
                  <a:srgbClr val="00B05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0C21B6C-43A6-43BD-9ACF-9AABD74AE9C5}"/>
                </a:ext>
              </a:extLst>
            </p:cNvPr>
            <p:cNvSpPr txBox="1"/>
            <p:nvPr/>
          </p:nvSpPr>
          <p:spPr>
            <a:xfrm>
              <a:off x="1784648" y="1562100"/>
              <a:ext cx="2536272" cy="396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ดัชนีสินค้าสำเร็จรูปคงคลัง</a:t>
              </a:r>
              <a:r>
                <a:rPr lang="en-US" sz="1800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 </a:t>
              </a:r>
              <a:r>
                <a: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-18.17</a:t>
              </a:r>
              <a:r>
                <a:rPr lang="en-US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%</a:t>
              </a:r>
              <a:endParaRPr lang="th-TH" sz="1800" b="1" dirty="0">
                <a:solidFill>
                  <a:srgbClr val="FF0000"/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621F6FF-7D86-44F5-96AB-876615D041B8}"/>
              </a:ext>
            </a:extLst>
          </p:cNvPr>
          <p:cNvGrpSpPr/>
          <p:nvPr/>
        </p:nvGrpSpPr>
        <p:grpSpPr>
          <a:xfrm>
            <a:off x="1902970" y="3562915"/>
            <a:ext cx="2545960" cy="1116240"/>
            <a:chOff x="1781372" y="772072"/>
            <a:chExt cx="2545960" cy="1167179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E12472F-014F-419E-8C55-D397BC4AD30E}"/>
                </a:ext>
              </a:extLst>
            </p:cNvPr>
            <p:cNvSpPr txBox="1"/>
            <p:nvPr/>
          </p:nvSpPr>
          <p:spPr>
            <a:xfrm>
              <a:off x="1781372" y="772072"/>
              <a:ext cx="679994" cy="386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น้ำตาล</a:t>
              </a: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8FB15CE-4E67-4AE3-A208-03C407BBCD3C}"/>
                </a:ext>
              </a:extLst>
            </p:cNvPr>
            <p:cNvGrpSpPr/>
            <p:nvPr/>
          </p:nvGrpSpPr>
          <p:grpSpPr>
            <a:xfrm>
              <a:off x="1784648" y="1049009"/>
              <a:ext cx="2542684" cy="890242"/>
              <a:chOff x="1784648" y="1049009"/>
              <a:chExt cx="2542684" cy="890242"/>
            </a:xfrm>
          </p:grpSpPr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259963A-E70B-4A3B-A8EC-EA16808650EA}"/>
                  </a:ext>
                </a:extLst>
              </p:cNvPr>
              <p:cNvSpPr txBox="1"/>
              <p:nvPr/>
            </p:nvSpPr>
            <p:spPr>
              <a:xfrm>
                <a:off x="1784648" y="1049009"/>
                <a:ext cx="1657826" cy="3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+31.52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B99CEAB-F711-44CE-941E-B668D8E203C6}"/>
                  </a:ext>
                </a:extLst>
              </p:cNvPr>
              <p:cNvSpPr txBox="1"/>
              <p:nvPr/>
            </p:nvSpPr>
            <p:spPr>
              <a:xfrm>
                <a:off x="1784648" y="1291732"/>
                <a:ext cx="1880643" cy="3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+3.13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76C5196-B183-4DCE-9D0B-532FE6B16F35}"/>
                  </a:ext>
                </a:extLst>
              </p:cNvPr>
              <p:cNvSpPr txBox="1"/>
              <p:nvPr/>
            </p:nvSpPr>
            <p:spPr>
              <a:xfrm>
                <a:off x="1784648" y="1553065"/>
                <a:ext cx="2542684" cy="3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+40.15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502841F-A841-4278-872C-124AEAB53AD0}"/>
              </a:ext>
            </a:extLst>
          </p:cNvPr>
          <p:cNvGrpSpPr/>
          <p:nvPr/>
        </p:nvGrpSpPr>
        <p:grpSpPr>
          <a:xfrm>
            <a:off x="1906246" y="4629751"/>
            <a:ext cx="2542684" cy="1078422"/>
            <a:chOff x="1784648" y="798977"/>
            <a:chExt cx="2542684" cy="1078422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ED3A56E3-1A51-4C91-82F3-A5F90C5613B4}"/>
                </a:ext>
              </a:extLst>
            </p:cNvPr>
            <p:cNvSpPr txBox="1"/>
            <p:nvPr/>
          </p:nvSpPr>
          <p:spPr>
            <a:xfrm>
              <a:off x="1792836" y="798977"/>
              <a:ext cx="180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แผงวงจรอิเล็กทรอนิกส์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58D0E3AA-782E-4187-B932-C9E2E0E82423}"/>
                </a:ext>
              </a:extLst>
            </p:cNvPr>
            <p:cNvGrpSpPr/>
            <p:nvPr/>
          </p:nvGrpSpPr>
          <p:grpSpPr>
            <a:xfrm>
              <a:off x="1784648" y="1085311"/>
              <a:ext cx="2542684" cy="792088"/>
              <a:chOff x="1784648" y="1085311"/>
              <a:chExt cx="2542684" cy="792088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C5C8E41-0A45-4C9A-BFDE-E3CD83818FA9}"/>
                  </a:ext>
                </a:extLst>
              </p:cNvPr>
              <p:cNvSpPr txBox="1"/>
              <p:nvPr/>
            </p:nvSpPr>
            <p:spPr>
              <a:xfrm>
                <a:off x="1784648" y="1085311"/>
                <a:ext cx="1657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+14.24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808A8AAD-2208-407E-94C4-B80C278F2640}"/>
                  </a:ext>
                </a:extLst>
              </p:cNvPr>
              <p:cNvSpPr txBox="1"/>
              <p:nvPr/>
            </p:nvSpPr>
            <p:spPr>
              <a:xfrm>
                <a:off x="1784648" y="1291732"/>
                <a:ext cx="1963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10.78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AE510A8-40C9-4A0C-BBCF-243D1D145600}"/>
                  </a:ext>
                </a:extLst>
              </p:cNvPr>
              <p:cNvSpPr txBox="1"/>
              <p:nvPr/>
            </p:nvSpPr>
            <p:spPr>
              <a:xfrm>
                <a:off x="1784648" y="1508067"/>
                <a:ext cx="25426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+16.37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04A9792-98C8-4FAE-8A0A-B7BE1754F4F9}"/>
              </a:ext>
            </a:extLst>
          </p:cNvPr>
          <p:cNvGrpSpPr/>
          <p:nvPr/>
        </p:nvGrpSpPr>
        <p:grpSpPr>
          <a:xfrm>
            <a:off x="1906246" y="5659584"/>
            <a:ext cx="2491388" cy="1071506"/>
            <a:chOff x="1784648" y="833559"/>
            <a:chExt cx="2491388" cy="1067205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2BFB003-4A91-4F82-BCB1-C20FA9B9CF76}"/>
                </a:ext>
              </a:extLst>
            </p:cNvPr>
            <p:cNvSpPr txBox="1"/>
            <p:nvPr/>
          </p:nvSpPr>
          <p:spPr>
            <a:xfrm>
              <a:off x="1807008" y="833559"/>
              <a:ext cx="2233640" cy="36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ยางอื่น ๆ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574BFA7D-A4DE-43E0-A4BB-9F161BA802DF}"/>
                </a:ext>
              </a:extLst>
            </p:cNvPr>
            <p:cNvGrpSpPr/>
            <p:nvPr/>
          </p:nvGrpSpPr>
          <p:grpSpPr>
            <a:xfrm>
              <a:off x="1784648" y="1078661"/>
              <a:ext cx="2491388" cy="822103"/>
              <a:chOff x="1784648" y="1078661"/>
              <a:chExt cx="2491388" cy="822103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EB00C55-CF9D-4925-AEA3-461F7BA8BE69}"/>
                  </a:ext>
                </a:extLst>
              </p:cNvPr>
              <p:cNvSpPr txBox="1"/>
              <p:nvPr/>
            </p:nvSpPr>
            <p:spPr>
              <a:xfrm>
                <a:off x="1784648" y="1078661"/>
                <a:ext cx="1657826" cy="36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+16.08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D91668D-1B13-40B6-8F2F-501A805CBCCC}"/>
                  </a:ext>
                </a:extLst>
              </p:cNvPr>
              <p:cNvSpPr txBox="1"/>
              <p:nvPr/>
            </p:nvSpPr>
            <p:spPr>
              <a:xfrm>
                <a:off x="1784648" y="1291732"/>
                <a:ext cx="1963999" cy="36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+14.00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68FFFC0-5E2F-49D2-9BAF-D7725304E303}"/>
                  </a:ext>
                </a:extLst>
              </p:cNvPr>
              <p:cNvSpPr txBox="1"/>
              <p:nvPr/>
            </p:nvSpPr>
            <p:spPr>
              <a:xfrm>
                <a:off x="1784648" y="1532914"/>
                <a:ext cx="2491388" cy="36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10.73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pic>
        <p:nvPicPr>
          <p:cNvPr id="1026" name="Picture 2" descr="https://freeiconshop.com/wp-content/uploads/edd/car-flat.png">
            <a:extLst>
              <a:ext uri="{FF2B5EF4-FFF2-40B4-BE49-F238E27FC236}">
                <a16:creationId xmlns:a16="http://schemas.microsoft.com/office/drawing/2014/main" id="{8615981E-9FE7-438F-9BCA-0915AD75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3" y="1494063"/>
            <a:ext cx="848120" cy="8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6EF90DB-BF10-4CB4-AE07-4CB4E260C129}"/>
              </a:ext>
            </a:extLst>
          </p:cNvPr>
          <p:cNvGrpSpPr/>
          <p:nvPr/>
        </p:nvGrpSpPr>
        <p:grpSpPr>
          <a:xfrm>
            <a:off x="1023484" y="3566433"/>
            <a:ext cx="884606" cy="884606"/>
            <a:chOff x="971301" y="2595293"/>
            <a:chExt cx="884606" cy="88460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BD76E2B-7985-4226-81BC-D937121AF2BB}"/>
                </a:ext>
              </a:extLst>
            </p:cNvPr>
            <p:cNvSpPr/>
            <p:nvPr/>
          </p:nvSpPr>
          <p:spPr>
            <a:xfrm>
              <a:off x="971301" y="2595293"/>
              <a:ext cx="884606" cy="8846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028" name="Picture 4" descr="à¸à¸¥à¸à¸²à¸£à¸à¹à¸à¸«à¸²à¸£à¸¹à¸à¸ à¸²à¸à¸ªà¸³à¸«à¸£à¸±à¸ Icon Sugar">
              <a:extLst>
                <a:ext uri="{FF2B5EF4-FFF2-40B4-BE49-F238E27FC236}">
                  <a16:creationId xmlns:a16="http://schemas.microsoft.com/office/drawing/2014/main" id="{03292290-DC93-4A23-BBEC-A42C5831DE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2200" y1="53333" x2="40800" y2="52315"/>
                          <a14:foregroundMark x1="40800" y1="52315" x2="49700" y2="52315"/>
                          <a14:foregroundMark x1="49700" y1="52315" x2="60000" y2="55463"/>
                          <a14:foregroundMark x1="60000" y1="55463" x2="68200" y2="53056"/>
                          <a14:foregroundMark x1="68200" y1="53056" x2="61200" y2="47500"/>
                          <a14:foregroundMark x1="61200" y1="47500" x2="43700" y2="46574"/>
                          <a14:foregroundMark x1="43700" y1="46574" x2="37300" y2="52407"/>
                          <a14:foregroundMark x1="37300" y1="52407" x2="34300" y2="61574"/>
                          <a14:foregroundMark x1="34300" y1="61574" x2="36200" y2="45000"/>
                          <a14:foregroundMark x1="36200" y1="45000" x2="37300" y2="53241"/>
                          <a14:foregroundMark x1="37300" y1="53241" x2="45700" y2="50463"/>
                          <a14:foregroundMark x1="45700" y1="50463" x2="50900" y2="73241"/>
                          <a14:foregroundMark x1="50900" y1="73241" x2="53100" y2="50185"/>
                          <a14:foregroundMark x1="53100" y1="50185" x2="54100" y2="58796"/>
                          <a14:foregroundMark x1="54100" y1="58796" x2="58300" y2="49907"/>
                          <a14:foregroundMark x1="58300" y1="49907" x2="64000" y2="64444"/>
                          <a14:foregroundMark x1="64000" y1="64444" x2="68800" y2="53981"/>
                          <a14:foregroundMark x1="68800" y1="53981" x2="68600" y2="61944"/>
                          <a14:foregroundMark x1="68600" y1="61944" x2="68700" y2="54907"/>
                          <a14:foregroundMark x1="68700" y1="54907" x2="68700" y2="54907"/>
                          <a14:foregroundMark x1="42500" y1="56204" x2="42500" y2="56204"/>
                          <a14:foregroundMark x1="42300" y1="60370" x2="42300" y2="60370"/>
                          <a14:foregroundMark x1="33300" y1="21204" x2="49500" y2="16852"/>
                          <a14:foregroundMark x1="49500" y1="16852" x2="54700" y2="17130"/>
                          <a14:foregroundMark x1="61000" y1="19630" x2="49000" y2="15556"/>
                          <a14:foregroundMark x1="62100" y1="18981" x2="67100" y2="22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3" t="12704" r="18129" b="18116"/>
            <a:stretch/>
          </p:blipFill>
          <p:spPr bwMode="auto">
            <a:xfrm>
              <a:off x="1135901" y="2758922"/>
              <a:ext cx="515219" cy="599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à¸à¸¥à¸à¸²à¸£à¸à¹à¸à¸«à¸²à¸£à¸¹à¸à¸ à¸²à¸à¸ªà¸³à¸«à¸£à¸±à¸ bottle Water Icon">
            <a:extLst>
              <a:ext uri="{FF2B5EF4-FFF2-40B4-BE49-F238E27FC236}">
                <a16:creationId xmlns:a16="http://schemas.microsoft.com/office/drawing/2014/main" id="{45B51AC5-C152-47D1-BD1A-5409AA5D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5631" y="5805264"/>
            <a:ext cx="845053" cy="8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à¸à¸¥à¸à¸²à¸£à¸à¹à¸à¸«à¸²à¸£à¸¹à¸à¸ à¸²à¸à¸ªà¸³à¸«à¸£à¸±à¸ electronic icon">
            <a:extLst>
              <a:ext uri="{FF2B5EF4-FFF2-40B4-BE49-F238E27FC236}">
                <a16:creationId xmlns:a16="http://schemas.microsoft.com/office/drawing/2014/main" id="{AC6FBEB0-DB93-4142-92B9-803F22BA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8" y="4638314"/>
            <a:ext cx="866724" cy="8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static.com/images?q=tbn:ANd9GcRg7n-aZeuCM68GlzLveMhFEAtqQGYkvNWWuinZes76mMuHLvyoHw">
            <a:extLst>
              <a:ext uri="{FF2B5EF4-FFF2-40B4-BE49-F238E27FC236}">
                <a16:creationId xmlns:a16="http://schemas.microsoft.com/office/drawing/2014/main" id="{59107AB7-105E-4F6C-87D9-7C052B0E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67" b="98222" l="4000" r="96889">
                        <a14:foregroundMark x1="16889" y1="36444" x2="32889" y2="19111"/>
                        <a14:foregroundMark x1="32889" y1="19111" x2="56889" y2="28889"/>
                        <a14:foregroundMark x1="56889" y1="28889" x2="38222" y2="52000"/>
                        <a14:foregroundMark x1="38222" y1="52000" x2="40889" y2="24889"/>
                        <a14:foregroundMark x1="40889" y1="24889" x2="32000" y2="34222"/>
                        <a14:foregroundMark x1="19111" y1="64444" x2="24889" y2="36889"/>
                        <a14:foregroundMark x1="24889" y1="36889" x2="54667" y2="29333"/>
                        <a14:foregroundMark x1="54667" y1="29333" x2="71111" y2="47556"/>
                        <a14:foregroundMark x1="71111" y1="47556" x2="69333" y2="73333"/>
                        <a14:foregroundMark x1="69333" y1="73333" x2="47556" y2="84889"/>
                        <a14:foregroundMark x1="47556" y1="84889" x2="24000" y2="73778"/>
                        <a14:foregroundMark x1="24000" y1="73778" x2="20444" y2="48889"/>
                        <a14:foregroundMark x1="20444" y1="48889" x2="45333" y2="31111"/>
                        <a14:foregroundMark x1="45333" y1="31111" x2="44000" y2="33778"/>
                        <a14:foregroundMark x1="82667" y1="38222" x2="83111" y2="64444"/>
                        <a14:foregroundMark x1="83111" y1="64444" x2="42667" y2="88000"/>
                        <a14:foregroundMark x1="42667" y1="88000" x2="65778" y2="91556"/>
                        <a14:foregroundMark x1="65778" y1="91556" x2="81333" y2="72000"/>
                        <a14:foregroundMark x1="81333" y1="72000" x2="83111" y2="63556"/>
                        <a14:foregroundMark x1="79111" y1="36889" x2="74222" y2="59111"/>
                        <a14:foregroundMark x1="74222" y1="59111" x2="70667" y2="30222"/>
                        <a14:foregroundMark x1="70667" y1="30222" x2="51111" y2="15111"/>
                        <a14:foregroundMark x1="51111" y1="15111" x2="70667" y2="30222"/>
                        <a14:foregroundMark x1="64444" y1="16444" x2="24889" y2="61778"/>
                        <a14:foregroundMark x1="56889" y1="11111" x2="33333" y2="17778"/>
                        <a14:foregroundMark x1="33333" y1="17778" x2="32889" y2="18667"/>
                        <a14:foregroundMark x1="41778" y1="8000" x2="27111" y2="13778"/>
                        <a14:foregroundMark x1="44444" y1="9778" x2="49333" y2="3111"/>
                        <a14:foregroundMark x1="51556" y1="38222" x2="58222" y2="55556"/>
                        <a14:foregroundMark x1="66667" y1="42222" x2="45333" y2="49778"/>
                        <a14:foregroundMark x1="45333" y1="49778" x2="45333" y2="49778"/>
                        <a14:foregroundMark x1="96889" y1="47111" x2="87111" y2="63111"/>
                        <a14:foregroundMark x1="64889" y1="77778" x2="58222" y2="88889"/>
                        <a14:foregroundMark x1="75556" y1="77778" x2="4889" y2="59556"/>
                        <a14:foregroundMark x1="4889" y1="59556" x2="4444" y2="40889"/>
                        <a14:foregroundMark x1="45333" y1="90667" x2="50667" y2="73333"/>
                        <a14:foregroundMark x1="44444" y1="98222" x2="44444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6" y="-1142161"/>
            <a:ext cx="902146" cy="9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à¸à¸¥à¸à¸²à¸£à¸à¹à¸à¸«à¸²à¸£à¸¹à¸à¸ à¸²à¸à¸ªà¸³à¸«à¸£à¸±à¸ chicken Icon">
            <a:extLst>
              <a:ext uri="{FF2B5EF4-FFF2-40B4-BE49-F238E27FC236}">
                <a16:creationId xmlns:a16="http://schemas.microsoft.com/office/drawing/2014/main" id="{652E6983-8D64-4186-B5A9-6FC8A1F6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7" b="90000" l="10000" r="90000">
                        <a14:foregroundMark x1="49300" y1="9907" x2="49300" y2="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74" y="-2708653"/>
            <a:ext cx="1113052" cy="12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985BA11-68F2-4E76-AD38-F0B25E87A197}"/>
              </a:ext>
            </a:extLst>
          </p:cNvPr>
          <p:cNvGrpSpPr/>
          <p:nvPr/>
        </p:nvGrpSpPr>
        <p:grpSpPr>
          <a:xfrm>
            <a:off x="8570650" y="-2598165"/>
            <a:ext cx="1483182" cy="1483182"/>
            <a:chOff x="5528940" y="4477752"/>
            <a:chExt cx="1483182" cy="148318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4DF554-D36A-42D5-A03D-C6E197427984}"/>
                </a:ext>
              </a:extLst>
            </p:cNvPr>
            <p:cNvSpPr/>
            <p:nvPr/>
          </p:nvSpPr>
          <p:spPr>
            <a:xfrm>
              <a:off x="5888216" y="4869160"/>
              <a:ext cx="707886" cy="707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044" name="Picture 20" descr="à¸à¸¥à¸à¸²à¸£à¸à¹à¸à¸«à¸²à¸£à¸¹à¸à¸ à¸²à¸à¸ªà¸³à¸«à¸£à¸±à¸ Powder Icon">
              <a:extLst>
                <a:ext uri="{FF2B5EF4-FFF2-40B4-BE49-F238E27FC236}">
                  <a16:creationId xmlns:a16="http://schemas.microsoft.com/office/drawing/2014/main" id="{7BBD4B6F-552A-4BB2-A932-39FE00485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940" y="4477752"/>
              <a:ext cx="1483182" cy="1483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6" name="Picture 22" descr="à¸à¸¥à¸à¸²à¸£à¸à¹à¸à¸«à¸²à¸£à¸¹à¸à¸ à¸²à¸à¸ªà¸³à¸«à¸£à¸±à¸ à¹à¸à¸£à¸·à¹à¸­à¸à¸à¸£à¸°à¸à¸±à¸ icon">
            <a:extLst>
              <a:ext uri="{FF2B5EF4-FFF2-40B4-BE49-F238E27FC236}">
                <a16:creationId xmlns:a16="http://schemas.microsoft.com/office/drawing/2014/main" id="{4075B69B-9B18-4C09-AEC4-E090F1293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0462" y1="47173" x2="49231" y2="38449"/>
                        <a14:foregroundMark x1="49231" y1="38449" x2="57538" y2="40872"/>
                        <a14:foregroundMark x1="57538" y1="40872" x2="59692" y2="48950"/>
                        <a14:foregroundMark x1="59692" y1="48950" x2="55538" y2="58158"/>
                        <a14:foregroundMark x1="55538" y1="58158" x2="47846" y2="60743"/>
                        <a14:foregroundMark x1="47846" y1="60743" x2="45846" y2="57997"/>
                        <a14:foregroundMark x1="43846" y1="59289" x2="48615" y2="48304"/>
                        <a14:foregroundMark x1="48615" y1="48304" x2="49538" y2="61066"/>
                        <a14:foregroundMark x1="49538" y1="61066" x2="49846" y2="52504"/>
                        <a14:foregroundMark x1="49846" y1="52504" x2="48308" y2="46688"/>
                        <a14:foregroundMark x1="40462" y1="56220" x2="47077" y2="61874"/>
                        <a14:foregroundMark x1="47077" y1="61874" x2="55077" y2="62036"/>
                        <a14:foregroundMark x1="55499" y1="61541" x2="60308" y2="55897"/>
                        <a14:foregroundMark x1="55077" y1="62036" x2="55229" y2="61858"/>
                        <a14:foregroundMark x1="60308" y1="55897" x2="60615" y2="54281"/>
                        <a14:foregroundMark x1="52615" y1="53473" x2="51385" y2="45234"/>
                        <a14:foregroundMark x1="51385" y1="45234" x2="51692" y2="44426"/>
                        <a14:foregroundMark x1="56308" y1="50727" x2="50615" y2="44265"/>
                        <a14:foregroundMark x1="50615" y1="44265" x2="42308" y2="47658"/>
                        <a14:foregroundMark x1="42308" y1="47658" x2="51231" y2="51212"/>
                        <a14:foregroundMark x1="51231" y1="51212" x2="58308" y2="47658"/>
                        <a14:foregroundMark x1="58308" y1="47658" x2="46923" y2="44750"/>
                        <a14:foregroundMark x1="46923" y1="44750" x2="47385" y2="50242"/>
                        <a14:foregroundMark x1="52154" y1="45234" x2="56950" y2="62119"/>
                        <a14:foregroundMark x1="56883" y1="62261" x2="55692" y2="58966"/>
                        <a14:foregroundMark x1="40769" y1="54766" x2="37846" y2="47334"/>
                        <a14:foregroundMark x1="37846" y1="47334" x2="42154" y2="40388"/>
                        <a14:foregroundMark x1="42154" y1="40388" x2="49538" y2="36672"/>
                        <a14:foregroundMark x1="49538" y1="36672" x2="51385" y2="36672"/>
                        <a14:foregroundMark x1="43231" y1="42488" x2="40154" y2="50404"/>
                        <a14:foregroundMark x1="40154" y1="50404" x2="40462" y2="54443"/>
                        <a14:foregroundMark x1="39538" y1="54120" x2="39385" y2="44911"/>
                        <a14:foregroundMark x1="39385" y1="44911" x2="40769" y2="43296"/>
                        <a14:foregroundMark x1="39846" y1="46850" x2="40000" y2="52504"/>
                        <a14:foregroundMark x1="38462" y1="55574" x2="38462" y2="55574"/>
                        <a14:foregroundMark x1="38308" y1="55412" x2="37692" y2="47173"/>
                        <a14:foregroundMark x1="37692" y1="47173" x2="41385" y2="39903"/>
                        <a14:foregroundMark x1="41385" y1="39903" x2="48308" y2="36187"/>
                        <a14:foregroundMark x1="48308" y1="36187" x2="50308" y2="36026"/>
                        <a14:foregroundMark x1="46154" y1="41519" x2="54000" y2="43296"/>
                        <a14:foregroundMark x1="54000" y1="43296" x2="55231" y2="44588"/>
                        <a14:foregroundMark x1="53077" y1="43457" x2="60769" y2="50081"/>
                        <a14:foregroundMark x1="60769" y1="50081" x2="60000" y2="58158"/>
                        <a14:foregroundMark x1="60000" y1="58158" x2="58154" y2="60743"/>
                        <a14:foregroundMark x1="59077" y1="58805" x2="60154" y2="57997"/>
                        <a14:foregroundMark x1="60769" y1="55412" x2="60154" y2="58320"/>
                        <a14:foregroundMark x1="60769" y1="55735" x2="62615" y2="47496"/>
                        <a14:foregroundMark x1="62615" y1="47496" x2="59538" y2="40065"/>
                        <a14:foregroundMark x1="59538" y1="40065" x2="56462" y2="37803"/>
                        <a14:foregroundMark x1="58308" y1="39418" x2="62462" y2="46365"/>
                        <a14:foregroundMark x1="62462" y1="46365" x2="61846" y2="52504"/>
                        <a14:foregroundMark x1="62615" y1="51050" x2="63077" y2="46365"/>
                        <a14:foregroundMark x1="59385" y1="39418" x2="58769" y2="38772"/>
                        <a14:foregroundMark x1="62769" y1="46042" x2="63077" y2="47658"/>
                        <a14:foregroundMark x1="40615" y1="55897" x2="37538" y2="47981"/>
                        <a14:foregroundMark x1="37538" y1="47981" x2="40769" y2="40065"/>
                        <a14:foregroundMark x1="40769" y1="40065" x2="43538" y2="37641"/>
                        <a14:foregroundMark x1="43077" y1="37964" x2="38000" y2="44750"/>
                        <a14:foregroundMark x1="38000" y1="44750" x2="38615" y2="52989"/>
                        <a14:foregroundMark x1="38615" y1="52989" x2="39846" y2="55897"/>
                        <a14:foregroundMark x1="37077" y1="45880" x2="37385" y2="43296"/>
                        <a14:foregroundMark x1="38769" y1="43134" x2="37077" y2="45719"/>
                        <a14:foregroundMark x1="44769" y1="36026" x2="44769" y2="36026"/>
                        <a14:foregroundMark x1="58923" y1="38772" x2="59385" y2="38934"/>
                        <a14:foregroundMark x1="43846" y1="36349" x2="45692" y2="36349"/>
                        <a14:foregroundMark x1="48769" y1="35057" x2="48769" y2="35057"/>
                        <a14:foregroundMark x1="49846" y1="35057" x2="47846" y2="35057"/>
                        <a14:backgroundMark x1="7231" y1="40065" x2="32308" y2="11470"/>
                        <a14:backgroundMark x1="32308" y1="11470" x2="4000" y2="39580"/>
                        <a14:backgroundMark x1="4000" y1="39580" x2="58308" y2="9855"/>
                        <a14:backgroundMark x1="58308" y1="9855" x2="30000" y2="34249"/>
                        <a14:backgroundMark x1="30000" y1="34249" x2="35077" y2="27141"/>
                        <a14:backgroundMark x1="35077" y1="27141" x2="49692" y2="15670"/>
                        <a14:backgroundMark x1="49692" y1="15670" x2="24462" y2="51373"/>
                        <a14:backgroundMark x1="24462" y1="51373" x2="46154" y2="28918"/>
                        <a14:backgroundMark x1="46154" y1="28918" x2="10308" y2="69952"/>
                        <a14:backgroundMark x1="49598" y1="33181" x2="82462" y2="2423"/>
                        <a14:backgroundMark x1="10308" y1="69952" x2="34884" y2="46953"/>
                        <a14:backgroundMark x1="35312" y1="52676" x2="20923" y2="68013"/>
                        <a14:backgroundMark x1="82462" y1="2423" x2="53046" y2="33775"/>
                        <a14:backgroundMark x1="50075" y1="33245" x2="54923" y2="27464"/>
                        <a14:backgroundMark x1="49305" y1="34164" x2="49860" y2="33503"/>
                        <a14:backgroundMark x1="20923" y1="68013" x2="35186" y2="51003"/>
                        <a14:backgroundMark x1="36959" y1="57165" x2="26000" y2="75283"/>
                        <a14:backgroundMark x1="54923" y1="27464" x2="51495" y2="33131"/>
                        <a14:backgroundMark x1="66258" y1="46846" x2="77231" y2="39095"/>
                        <a14:backgroundMark x1="26000" y1="75283" x2="43330" y2="63042"/>
                        <a14:backgroundMark x1="52264" y1="64901" x2="38000" y2="79645"/>
                        <a14:backgroundMark x1="64026" y1="52744" x2="63778" y2="53000"/>
                        <a14:backgroundMark x1="77231" y1="39095" x2="65236" y2="51493"/>
                        <a14:backgroundMark x1="63404" y1="58794" x2="91538" y2="35703"/>
                        <a14:backgroundMark x1="62292" y1="59707" x2="63145" y2="59007"/>
                        <a14:backgroundMark x1="57407" y1="63717" x2="57547" y2="63602"/>
                        <a14:backgroundMark x1="38000" y1="79645" x2="57362" y2="63754"/>
                        <a14:backgroundMark x1="91538" y1="35703" x2="53692" y2="76090"/>
                        <a14:backgroundMark x1="53692" y1="76090" x2="46769" y2="79968"/>
                        <a14:backgroundMark x1="46769" y1="79968" x2="95846" y2="35218"/>
                        <a14:backgroundMark x1="95846" y1="35218" x2="50923" y2="87561"/>
                        <a14:backgroundMark x1="50923" y1="87561" x2="92154" y2="58805"/>
                        <a14:backgroundMark x1="92154" y1="58805" x2="62769" y2="94669"/>
                        <a14:backgroundMark x1="62769" y1="94669" x2="88154" y2="75121"/>
                        <a14:backgroundMark x1="88154" y1="75121" x2="57231" y2="98708"/>
                        <a14:backgroundMark x1="57231" y1="98708" x2="75231" y2="88530"/>
                        <a14:backgroundMark x1="75231" y1="88530" x2="52308" y2="96284"/>
                        <a14:backgroundMark x1="52308" y1="96284" x2="61385" y2="82553"/>
                        <a14:backgroundMark x1="61385" y1="82553" x2="62615" y2="66882"/>
                        <a14:backgroundMark x1="62615" y1="66882" x2="14000" y2="78191"/>
                        <a14:backgroundMark x1="14000" y1="78191" x2="2769" y2="86430"/>
                        <a14:backgroundMark x1="63512" y1="55798" x2="80615" y2="47173"/>
                        <a14:backgroundMark x1="2769" y1="86430" x2="45721" y2="64769"/>
                        <a14:backgroundMark x1="42874" y1="62653" x2="25077" y2="69952"/>
                        <a14:backgroundMark x1="80615" y1="47173" x2="63672" y2="54122"/>
                        <a14:backgroundMark x1="64285" y1="45728" x2="93846" y2="27464"/>
                        <a14:backgroundMark x1="25077" y1="69952" x2="40364" y2="60507"/>
                        <a14:backgroundMark x1="35301" y1="52533" x2="34615" y2="52827"/>
                        <a14:backgroundMark x1="93846" y1="27464" x2="62932" y2="40701"/>
                        <a14:backgroundMark x1="61684" y1="38614" x2="87538" y2="25040"/>
                        <a14:backgroundMark x1="34615" y1="52827" x2="35296" y2="52469"/>
                        <a14:backgroundMark x1="42838" y1="36268" x2="41231" y2="36672"/>
                        <a14:backgroundMark x1="87538" y1="25040" x2="52762" y2="33775"/>
                        <a14:backgroundMark x1="38565" y1="38453" x2="32769" y2="42326"/>
                        <a14:backgroundMark x1="51073" y1="33165" x2="82154" y2="17609"/>
                        <a14:backgroundMark x1="49303" y1="34051" x2="49640" y2="33882"/>
                        <a14:backgroundMark x1="32769" y1="42326" x2="37402" y2="40008"/>
                        <a14:backgroundMark x1="46474" y1="32793" x2="29385" y2="40065"/>
                        <a14:backgroundMark x1="82154" y1="17609" x2="47963" y2="32159"/>
                        <a14:backgroundMark x1="29385" y1="40065" x2="64923" y2="16640"/>
                        <a14:backgroundMark x1="64923" y1="16640" x2="12462" y2="25687"/>
                        <a14:backgroundMark x1="12462" y1="25687" x2="41077" y2="10824"/>
                        <a14:backgroundMark x1="41077" y1="10824" x2="3077" y2="28110"/>
                        <a14:backgroundMark x1="3077" y1="28110" x2="38769" y2="10501"/>
                        <a14:backgroundMark x1="38769" y1="10501" x2="13385" y2="35541"/>
                        <a14:backgroundMark x1="13385" y1="35541" x2="30154" y2="39095"/>
                        <a14:backgroundMark x1="51169" y1="33157" x2="76462" y2="26010"/>
                        <a14:backgroundMark x1="49500" y1="33629" x2="49842" y2="33532"/>
                        <a14:backgroundMark x1="46895" y1="34365" x2="47349" y2="34237"/>
                        <a14:backgroundMark x1="40509" y1="36169" x2="44115" y2="35150"/>
                        <a14:backgroundMark x1="30154" y1="39095" x2="40211" y2="36253"/>
                        <a14:backgroundMark x1="37654" y1="39671" x2="22769" y2="44911"/>
                        <a14:backgroundMark x1="76462" y1="26010" x2="52798" y2="34341"/>
                        <a14:backgroundMark x1="61439" y1="38204" x2="74000" y2="36026"/>
                        <a14:backgroundMark x1="22769" y1="44911" x2="35368" y2="42725"/>
                        <a14:backgroundMark x1="34781" y1="45578" x2="3692" y2="53150"/>
                        <a14:backgroundMark x1="74000" y1="36026" x2="61899" y2="38973"/>
                        <a14:backgroundMark x1="3692" y1="53150" x2="22000" y2="60905"/>
                        <a14:backgroundMark x1="63576" y1="57981" x2="88615" y2="56220"/>
                        <a14:backgroundMark x1="22000" y1="60905" x2="39398" y2="59682"/>
                        <a14:backgroundMark x1="57613" y1="64449" x2="5846" y2="78191"/>
                        <a14:backgroundMark x1="88615" y1="56220" x2="57654" y2="64438"/>
                        <a14:backgroundMark x1="5846" y1="78191" x2="81231" y2="71567"/>
                        <a14:backgroundMark x1="81231" y1="71567" x2="15231" y2="93376"/>
                        <a14:backgroundMark x1="15231" y1="93376" x2="89846" y2="79483"/>
                        <a14:backgroundMark x1="89846" y1="79483" x2="7385" y2="94346"/>
                        <a14:backgroundMark x1="7385" y1="94346" x2="86769" y2="61551"/>
                        <a14:backgroundMark x1="86769" y1="61551" x2="81538" y2="49111"/>
                        <a14:backgroundMark x1="34995" y1="48441" x2="14154" y2="48142"/>
                        <a14:backgroundMark x1="81538" y1="49111" x2="65498" y2="48881"/>
                        <a14:backgroundMark x1="14154" y1="48142" x2="53231" y2="24233"/>
                        <a14:backgroundMark x1="53231" y1="24233" x2="63846" y2="11470"/>
                        <a14:backgroundMark x1="63846" y1="11470" x2="2462" y2="19225"/>
                        <a14:backgroundMark x1="2462" y1="19225" x2="80462" y2="13409"/>
                        <a14:backgroundMark x1="80462" y1="13409" x2="12462" y2="32310"/>
                        <a14:backgroundMark x1="12462" y1="32310" x2="83385" y2="19386"/>
                        <a14:backgroundMark x1="83385" y1="19386" x2="71231" y2="32633"/>
                        <a14:backgroundMark x1="71231" y1="32633" x2="73692" y2="35541"/>
                        <a14:backgroundMark x1="56308" y1="63489" x2="59633" y2="61743"/>
                        <a14:backgroundMark x1="56615" y1="64136" x2="56000" y2="63651"/>
                        <a14:backgroundMark x1="57077" y1="62682" x2="57077" y2="62682"/>
                        <a14:backgroundMark x1="57077" y1="62359" x2="57077" y2="62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7" t="33591" r="35596" b="35061"/>
          <a:stretch/>
        </p:blipFill>
        <p:spPr bwMode="auto">
          <a:xfrm>
            <a:off x="6409674" y="-2248637"/>
            <a:ext cx="980147" cy="9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39F542-38EC-4FF3-A534-92DF949F8DB7}"/>
              </a:ext>
            </a:extLst>
          </p:cNvPr>
          <p:cNvGrpSpPr/>
          <p:nvPr/>
        </p:nvGrpSpPr>
        <p:grpSpPr>
          <a:xfrm>
            <a:off x="10765255" y="1651488"/>
            <a:ext cx="948006" cy="1029807"/>
            <a:chOff x="5789593" y="2556534"/>
            <a:chExt cx="969346" cy="1052988"/>
          </a:xfrm>
        </p:grpSpPr>
        <p:pic>
          <p:nvPicPr>
            <p:cNvPr id="1040" name="Picture 16" descr="à¸à¸¥à¸à¸²à¸£à¸à¹à¸à¸«à¸²à¸£à¸¹à¸à¸ à¸²à¸à¸ªà¸³à¸«à¸£à¸±à¸ ssd Icon">
              <a:extLst>
                <a:ext uri="{FF2B5EF4-FFF2-40B4-BE49-F238E27FC236}">
                  <a16:creationId xmlns:a16="http://schemas.microsoft.com/office/drawing/2014/main" id="{416DF4DE-BC46-451A-8D0F-DC0D0F54A4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30700" y1="34797" x2="40500" y2="20495"/>
                          <a14:foregroundMark x1="40500" y1="20495" x2="49500" y2="17793"/>
                          <a14:foregroundMark x1="49500" y1="17793" x2="54600" y2="21959"/>
                          <a14:foregroundMark x1="54600" y1="21959" x2="59500" y2="29730"/>
                          <a14:foregroundMark x1="59500" y1="29730" x2="60800" y2="37387"/>
                          <a14:foregroundMark x1="60800" y1="37387" x2="59900" y2="44369"/>
                          <a14:foregroundMark x1="59900" y1="44369" x2="51000" y2="62613"/>
                          <a14:foregroundMark x1="36000" y1="58108" x2="60600" y2="37387"/>
                          <a14:foregroundMark x1="50500" y1="27815" x2="46400" y2="49437"/>
                          <a14:foregroundMark x1="33200" y1="47973" x2="39300" y2="36036"/>
                          <a14:foregroundMark x1="39300" y1="36036" x2="44300" y2="31644"/>
                          <a14:foregroundMark x1="44300" y1="31644" x2="45200" y2="317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5" t="7311" r="21576" b="20979"/>
            <a:stretch/>
          </p:blipFill>
          <p:spPr bwMode="auto">
            <a:xfrm>
              <a:off x="5789593" y="2556534"/>
              <a:ext cx="969346" cy="1052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à¸à¸¥à¸à¸²à¸£à¸à¹à¸à¸«à¸²à¸£à¸¹à¸à¸ à¸²à¸à¸ªà¸³à¸«à¸£à¸±à¸ Hard Disk Icon">
              <a:extLst>
                <a:ext uri="{FF2B5EF4-FFF2-40B4-BE49-F238E27FC236}">
                  <a16:creationId xmlns:a16="http://schemas.microsoft.com/office/drawing/2014/main" id="{0E4A1356-6486-4C34-B7EF-0F3D34574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667" b="97778" l="9778" r="89778">
                          <a14:foregroundMark x1="19556" y1="7556" x2="16889" y2="85778"/>
                          <a14:foregroundMark x1="16889" y1="85778" x2="36000" y2="99111"/>
                          <a14:foregroundMark x1="36000" y1="99111" x2="68000" y2="99111"/>
                          <a14:foregroundMark x1="68000" y1="99111" x2="84444" y2="83111"/>
                          <a14:foregroundMark x1="84444" y1="83111" x2="85778" y2="13333"/>
                          <a14:foregroundMark x1="85778" y1="13333" x2="64000" y2="4889"/>
                          <a14:foregroundMark x1="64000" y1="4889" x2="19556" y2="7111"/>
                          <a14:foregroundMark x1="22667" y1="9778" x2="58222" y2="78222"/>
                          <a14:foregroundMark x1="32889" y1="85778" x2="73778" y2="50222"/>
                          <a14:foregroundMark x1="20000" y1="85333" x2="41333" y2="45333"/>
                          <a14:foregroundMark x1="20000" y1="89333" x2="45333" y2="65333"/>
                          <a14:foregroundMark x1="16444" y1="93333" x2="83111" y2="76444"/>
                          <a14:foregroundMark x1="19111" y1="91111" x2="43111" y2="95111"/>
                          <a14:foregroundMark x1="43111" y1="95111" x2="68000" y2="94222"/>
                          <a14:foregroundMark x1="68000" y1="94222" x2="76000" y2="90222"/>
                          <a14:foregroundMark x1="44444" y1="96889" x2="67111" y2="98222"/>
                          <a14:foregroundMark x1="67111" y1="98222" x2="85778" y2="84889"/>
                          <a14:foregroundMark x1="85778" y1="84889" x2="75556" y2="63556"/>
                          <a14:foregroundMark x1="75556" y1="63556" x2="57333" y2="50222"/>
                          <a14:foregroundMark x1="53333" y1="60444" x2="47556" y2="32889"/>
                          <a14:foregroundMark x1="88444" y1="39556" x2="88444" y2="39556"/>
                          <a14:foregroundMark x1="89333" y1="48889" x2="89333" y2="52444"/>
                          <a14:foregroundMark x1="86222" y1="8000" x2="86222" y2="8000"/>
                          <a14:foregroundMark x1="76444" y1="4889" x2="76444" y2="4889"/>
                          <a14:foregroundMark x1="82667" y1="5333" x2="82667" y2="5333"/>
                          <a14:foregroundMark x1="71111" y1="2667" x2="71111" y2="2667"/>
                          <a14:foregroundMark x1="12889" y1="14222" x2="12889" y2="14222"/>
                          <a14:foregroundMark x1="10222" y1="37333" x2="10222" y2="37333"/>
                          <a14:foregroundMark x1="11556" y1="51111" x2="12444" y2="52444"/>
                          <a14:foregroundMark x1="12000" y1="76000" x2="12000" y2="76000"/>
                          <a14:foregroundMark x1="10667" y1="93778" x2="10667" y2="93778"/>
                          <a14:foregroundMark x1="13778" y1="44000" x2="13778" y2="44000"/>
                          <a14:foregroundMark x1="15111" y1="23111" x2="15111" y2="2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996" y="2846762"/>
              <a:ext cx="555027" cy="555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" name="Picture 6" descr="à¸à¸¥à¸à¸²à¸£à¸à¹à¸à¸«à¸²à¸£à¸¹à¸à¸ à¸²à¸à¸ªà¸³à¸«à¸£à¸±à¸ Petroleum Icon">
            <a:extLst>
              <a:ext uri="{FF2B5EF4-FFF2-40B4-BE49-F238E27FC236}">
                <a16:creationId xmlns:a16="http://schemas.microsoft.com/office/drawing/2014/main" id="{9DF7FAF5-FCD4-4D69-A5C8-12BC5A74B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40481" y1="55093" x2="44589" y2="49167"/>
                        <a14:foregroundMark x1="44589" y1="49167" x2="52405" y2="44537"/>
                        <a14:foregroundMark x1="52405" y1="44537" x2="57515" y2="38981"/>
                        <a14:foregroundMark x1="57515" y1="38981" x2="57515" y2="38426"/>
                        <a14:foregroundMark x1="46894" y1="37130" x2="55611" y2="52870"/>
                        <a14:foregroundMark x1="55611" y1="52870" x2="56212" y2="53241"/>
                        <a14:foregroundMark x1="59920" y1="44444" x2="56513" y2="53056"/>
                        <a14:foregroundMark x1="56513" y1="53056" x2="48898" y2="56852"/>
                        <a14:foregroundMark x1="48898" y1="56852" x2="40581" y2="56111"/>
                        <a14:foregroundMark x1="40581" y1="56111" x2="36573" y2="50093"/>
                        <a14:foregroundMark x1="36573" y1="50093" x2="37976" y2="42685"/>
                        <a14:foregroundMark x1="37976" y1="42685" x2="45391" y2="37685"/>
                        <a14:foregroundMark x1="45391" y1="37685" x2="53607" y2="36296"/>
                        <a14:foregroundMark x1="53607" y1="36296" x2="60220" y2="39907"/>
                        <a14:foregroundMark x1="60220" y1="39907" x2="62625" y2="47037"/>
                        <a14:foregroundMark x1="62625" y1="47037" x2="62525" y2="49444"/>
                        <a14:foregroundMark x1="48096" y1="49722" x2="48096" y2="49722"/>
                        <a14:foregroundMark x1="50701" y1="47130" x2="45491" y2="55926"/>
                        <a14:foregroundMark x1="45491" y1="53981" x2="49499" y2="46204"/>
                        <a14:foregroundMark x1="43988" y1="48611" x2="42986" y2="41204"/>
                        <a14:foregroundMark x1="42986" y1="41204" x2="43587" y2="40926"/>
                        <a14:foregroundMark x1="53507" y1="40093" x2="39780" y2="45093"/>
                        <a14:foregroundMark x1="50501" y1="40278" x2="57114" y2="46019"/>
                        <a14:foregroundMark x1="56713" y1="40556" x2="53707" y2="40556"/>
                        <a14:foregroundMark x1="47595" y1="40926" x2="40481" y2="43796"/>
                        <a14:foregroundMark x1="40481" y1="43796" x2="38477" y2="45833"/>
                        <a14:foregroundMark x1="45491" y1="40926" x2="53908" y2="40278"/>
                        <a14:foregroundMark x1="53908" y1="40278" x2="58016" y2="43796"/>
                        <a14:foregroundMark x1="61022" y1="49537" x2="56613" y2="56019"/>
                        <a14:foregroundMark x1="56613" y1="56019" x2="52197" y2="59080"/>
                        <a14:foregroundMark x1="60321" y1="50648" x2="57515" y2="57685"/>
                        <a14:foregroundMark x1="57515" y1="57685" x2="52786" y2="59627"/>
                        <a14:foregroundMark x1="49289" y1="60202" x2="45892" y2="58704"/>
                        <a14:foregroundMark x1="48196" y1="58981" x2="53607" y2="56667"/>
                        <a14:foregroundMark x1="57816" y1="55463" x2="62024" y2="52222"/>
                        <a14:foregroundMark x1="60721" y1="51481" x2="61623" y2="46481"/>
                        <a14:foregroundMark x1="62926" y1="49722" x2="62024" y2="42037"/>
                        <a14:foregroundMark x1="62024" y1="42037" x2="61022" y2="40278"/>
                        <a14:foregroundMark x1="63226" y1="48333" x2="61122" y2="39907"/>
                        <a14:foregroundMark x1="61122" y1="39907" x2="54609" y2="35370"/>
                        <a14:foregroundMark x1="54609" y1="35370" x2="45892" y2="37500"/>
                        <a14:foregroundMark x1="45892" y1="37500" x2="38778" y2="41944"/>
                        <a14:foregroundMark x1="38778" y1="41944" x2="37876" y2="44537"/>
                        <a14:foregroundMark x1="60120" y1="49722" x2="63226" y2="45093"/>
                        <a14:foregroundMark x1="60120" y1="49167" x2="63026" y2="42315"/>
                        <a14:foregroundMark x1="63026" y1="42315" x2="62625" y2="40926"/>
                        <a14:foregroundMark x1="63627" y1="49259" x2="63226" y2="41852"/>
                        <a14:foregroundMark x1="63226" y1="41852" x2="62625" y2="40833"/>
                        <a14:foregroundMark x1="63527" y1="48333" x2="60321" y2="46204"/>
                        <a14:foregroundMark x1="62826" y1="47685" x2="64128" y2="46759"/>
                        <a14:foregroundMark x1="35872" y1="49815" x2="35872" y2="49815"/>
                        <a14:foregroundMark x1="35972" y1="50370" x2="36874" y2="51759"/>
                        <a14:foregroundMark x1="36874" y1="51574" x2="36573" y2="44352"/>
                        <a14:foregroundMark x1="36573" y1="44352" x2="38176" y2="43241"/>
                        <a14:foregroundMark x1="35371" y1="45278" x2="37475" y2="52130"/>
                        <a14:foregroundMark x1="37475" y1="52130" x2="38176" y2="52500"/>
                        <a14:foregroundMark x1="39178" y1="39907" x2="43988" y2="34259"/>
                        <a14:foregroundMark x1="43988" y1="34259" x2="52605" y2="32870"/>
                        <a14:foregroundMark x1="52605" y1="32870" x2="58818" y2="36944"/>
                        <a14:foregroundMark x1="58818" y1="36944" x2="63627" y2="42407"/>
                        <a14:foregroundMark x1="63627" y1="42407" x2="65130" y2="46481"/>
                        <a14:foregroundMark x1="50802" y1="37685" x2="41182" y2="35926"/>
                        <a14:foregroundMark x1="39579" y1="37130" x2="42385" y2="35463"/>
                        <a14:foregroundMark x1="41984" y1="35463" x2="40080" y2="37315"/>
                        <a14:backgroundMark x1="8317" y1="34630" x2="42585" y2="5648"/>
                        <a14:backgroundMark x1="42585" y1="5648" x2="14329" y2="36111"/>
                        <a14:backgroundMark x1="14329" y1="36111" x2="42585" y2="22407"/>
                        <a14:backgroundMark x1="42585" y1="22407" x2="40281" y2="29722"/>
                        <a14:backgroundMark x1="40281" y1="29722" x2="22645" y2="46759"/>
                        <a14:backgroundMark x1="22645" y1="46759" x2="51603" y2="20833"/>
                        <a14:backgroundMark x1="51603" y1="20833" x2="46069" y2="32387"/>
                        <a14:backgroundMark x1="56978" y1="33369" x2="78657" y2="19907"/>
                        <a14:backgroundMark x1="78657" y1="19907" x2="61471" y2="36850"/>
                        <a14:backgroundMark x1="52654" y1="61742" x2="28557" y2="83333"/>
                        <a14:backgroundMark x1="28557" y1="83333" x2="38978" y2="67407"/>
                        <a14:backgroundMark x1="38978" y1="67407" x2="47099" y2="60582"/>
                        <a14:backgroundMark x1="66907" y1="45942" x2="67936" y2="52593"/>
                        <a14:backgroundMark x1="67936" y1="52593" x2="52705" y2="77778"/>
                        <a14:backgroundMark x1="52705" y1="77778" x2="65431" y2="63611"/>
                        <a14:backgroundMark x1="65431" y1="63611" x2="74549" y2="61852"/>
                        <a14:backgroundMark x1="74549" y1="61852" x2="67836" y2="77315"/>
                        <a14:backgroundMark x1="67836" y1="77315" x2="74950" y2="69074"/>
                        <a14:backgroundMark x1="74950" y1="69074" x2="81663" y2="80370"/>
                        <a14:backgroundMark x1="81663" y1="80370" x2="74449" y2="67870"/>
                        <a14:backgroundMark x1="74449" y1="67870" x2="57415" y2="64630"/>
                        <a14:backgroundMark x1="57415" y1="64630" x2="41082" y2="74352"/>
                        <a14:backgroundMark x1="41082" y1="74352" x2="35371" y2="81852"/>
                        <a14:backgroundMark x1="35371" y1="81852" x2="52004" y2="71111"/>
                        <a14:backgroundMark x1="52004" y1="71111" x2="50802" y2="62593"/>
                        <a14:backgroundMark x1="50802" y1="62593" x2="36573" y2="65926"/>
                        <a14:backgroundMark x1="36573" y1="65926" x2="21743" y2="79352"/>
                        <a14:backgroundMark x1="21743" y1="79352" x2="38577" y2="62037"/>
                        <a14:backgroundMark x1="38577" y1="62037" x2="16633" y2="64444"/>
                        <a14:backgroundMark x1="16633" y1="64444" x2="11323" y2="70463"/>
                        <a14:backgroundMark x1="11323" y1="70463" x2="33768" y2="58796"/>
                        <a14:backgroundMark x1="33768" y1="58796" x2="35265" y2="52694"/>
                        <a14:backgroundMark x1="34649" y1="50138" x2="2204" y2="58056"/>
                        <a14:backgroundMark x1="2204" y1="58056" x2="33627" y2="46810"/>
                        <a14:backgroundMark x1="51587" y1="31498" x2="52806" y2="29444"/>
                        <a14:backgroundMark x1="52806" y1="29444" x2="66433" y2="25000"/>
                        <a14:backgroundMark x1="66433" y1="25000" x2="84369" y2="29815"/>
                        <a14:backgroundMark x1="84369" y1="29815" x2="76854" y2="19537"/>
                        <a14:backgroundMark x1="64974" y1="41557" x2="64689" y2="42085"/>
                        <a14:backgroundMark x1="76854" y1="19537" x2="65218" y2="41106"/>
                        <a14:backgroundMark x1="64091" y1="39826" x2="70741" y2="22130"/>
                        <a14:backgroundMark x1="70741" y1="22130" x2="50691" y2="31642"/>
                        <a14:backgroundMark x1="58148" y1="34136" x2="60120" y2="33889"/>
                        <a14:backgroundMark x1="52587" y1="31337" x2="24048" y2="21667"/>
                        <a14:backgroundMark x1="53858" y1="31767" x2="53389" y2="31608"/>
                        <a14:backgroundMark x1="60120" y1="33889" x2="55260" y2="32242"/>
                        <a14:backgroundMark x1="24048" y1="21667" x2="36172" y2="35370"/>
                        <a14:backgroundMark x1="36172" y1="35370" x2="39031" y2="35495"/>
                        <a14:backgroundMark x1="64830" y1="84352" x2="72946" y2="67037"/>
                        <a14:backgroundMark x1="49699" y1="60741" x2="53307" y2="60741"/>
                        <a14:backgroundMark x1="48497" y1="61574" x2="52305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1480" r="33663" b="38414"/>
          <a:stretch/>
        </p:blipFill>
        <p:spPr bwMode="auto">
          <a:xfrm>
            <a:off x="8894487" y="-4591944"/>
            <a:ext cx="902236" cy="8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à¸à¸¥à¸à¸²à¸£à¸à¹à¸à¸«à¸²à¸£à¸¹à¸à¸ à¸²à¸à¸ªà¸³à¸«à¸£à¸±à¸ Pharmaceutical  icon">
            <a:extLst>
              <a:ext uri="{FF2B5EF4-FFF2-40B4-BE49-F238E27FC236}">
                <a16:creationId xmlns:a16="http://schemas.microsoft.com/office/drawing/2014/main" id="{6E142D78-CB87-4004-97E4-D4AA3B0D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556" b="98667" l="889" r="97778">
                        <a14:foregroundMark x1="15111" y1="49778" x2="27556" y2="69333"/>
                        <a14:foregroundMark x1="27556" y1="69333" x2="73333" y2="64444"/>
                        <a14:foregroundMark x1="73333" y1="64444" x2="51111" y2="56889"/>
                        <a14:foregroundMark x1="51111" y1="56889" x2="33333" y2="37778"/>
                        <a14:foregroundMark x1="33333" y1="37778" x2="55111" y2="31111"/>
                        <a14:foregroundMark x1="55111" y1="31111" x2="73333" y2="44889"/>
                        <a14:foregroundMark x1="73333" y1="44889" x2="74222" y2="22667"/>
                        <a14:foregroundMark x1="74222" y1="22667" x2="46222" y2="19111"/>
                        <a14:foregroundMark x1="46222" y1="19111" x2="83111" y2="44889"/>
                        <a14:foregroundMark x1="83111" y1="44889" x2="80889" y2="69778"/>
                        <a14:foregroundMark x1="80889" y1="69778" x2="60889" y2="82222"/>
                        <a14:foregroundMark x1="60889" y1="82222" x2="38667" y2="86222"/>
                        <a14:foregroundMark x1="38667" y1="86222" x2="20889" y2="74222"/>
                        <a14:foregroundMark x1="37778" y1="80444" x2="26667" y2="36444"/>
                        <a14:foregroundMark x1="26667" y1="36444" x2="45778" y2="21778"/>
                        <a14:foregroundMark x1="45778" y1="21778" x2="22222" y2="19111"/>
                        <a14:foregroundMark x1="22222" y1="19111" x2="4889" y2="36889"/>
                        <a14:foregroundMark x1="4889" y1="36889" x2="8444" y2="60889"/>
                        <a14:foregroundMark x1="8444" y1="60889" x2="27556" y2="75111"/>
                        <a14:foregroundMark x1="27556" y1="75111" x2="17778" y2="52000"/>
                        <a14:foregroundMark x1="17778" y1="52000" x2="16444" y2="29333"/>
                        <a14:foregroundMark x1="16444" y1="29333" x2="36000" y2="17778"/>
                        <a14:foregroundMark x1="36000" y1="17778" x2="60000" y2="11556"/>
                        <a14:foregroundMark x1="60000" y1="11556" x2="78667" y2="24889"/>
                        <a14:foregroundMark x1="78667" y1="24889" x2="88444" y2="47111"/>
                        <a14:foregroundMark x1="88444" y1="47111" x2="86222" y2="70222"/>
                        <a14:foregroundMark x1="86222" y1="70222" x2="66222" y2="88000"/>
                        <a14:foregroundMark x1="66222" y1="88000" x2="41778" y2="93333"/>
                        <a14:foregroundMark x1="41778" y1="93333" x2="21778" y2="83111"/>
                        <a14:foregroundMark x1="21778" y1="83111" x2="12444" y2="62667"/>
                        <a14:foregroundMark x1="12444" y1="62667" x2="17778" y2="39111"/>
                        <a14:foregroundMark x1="17778" y1="39111" x2="30222" y2="17778"/>
                        <a14:foregroundMark x1="30222" y1="17778" x2="51111" y2="7556"/>
                        <a14:foregroundMark x1="51111" y1="7556" x2="72444" y2="17778"/>
                        <a14:foregroundMark x1="72444" y1="17778" x2="83556" y2="37778"/>
                        <a14:foregroundMark x1="83556" y1="37778" x2="88444" y2="60889"/>
                        <a14:foregroundMark x1="88444" y1="60889" x2="69333" y2="75111"/>
                        <a14:foregroundMark x1="69333" y1="75111" x2="44444" y2="80889"/>
                        <a14:foregroundMark x1="44444" y1="80889" x2="38667" y2="57333"/>
                        <a14:foregroundMark x1="38667" y1="57333" x2="18222" y2="72444"/>
                        <a14:foregroundMark x1="18222" y1="72444" x2="13778" y2="48000"/>
                        <a14:foregroundMark x1="13778" y1="48000" x2="35111" y2="9333"/>
                        <a14:foregroundMark x1="74222" y1="23556" x2="87111" y2="44000"/>
                        <a14:foregroundMark x1="87111" y1="44000" x2="87556" y2="67111"/>
                        <a14:foregroundMark x1="87556" y1="67111" x2="87556" y2="67111"/>
                        <a14:foregroundMark x1="93333" y1="54222" x2="88000" y2="31556"/>
                        <a14:foregroundMark x1="88000" y1="31556" x2="76000" y2="12000"/>
                        <a14:foregroundMark x1="76000" y1="12000" x2="52000" y2="4444"/>
                        <a14:foregroundMark x1="52000" y1="4444" x2="28000" y2="13778"/>
                        <a14:foregroundMark x1="28000" y1="13778" x2="10667" y2="28889"/>
                        <a14:foregroundMark x1="10667" y1="28889" x2="5778" y2="50667"/>
                        <a14:foregroundMark x1="5778" y1="50667" x2="14222" y2="73778"/>
                        <a14:foregroundMark x1="14222" y1="73778" x2="30667" y2="89333"/>
                        <a14:foregroundMark x1="30667" y1="89333" x2="60000" y2="94667"/>
                        <a14:foregroundMark x1="89333" y1="67556" x2="94222" y2="56444"/>
                        <a14:foregroundMark x1="97778" y1="45778" x2="97778" y2="45778"/>
                        <a14:foregroundMark x1="46667" y1="3556" x2="46667" y2="3556"/>
                        <a14:foregroundMark x1="5778" y1="44889" x2="5778" y2="44889"/>
                        <a14:foregroundMark x1="26667" y1="27111" x2="41333" y2="40889"/>
                        <a14:foregroundMark x1="30667" y1="24444" x2="30667" y2="24444"/>
                        <a14:foregroundMark x1="33778" y1="26667" x2="33778" y2="26667"/>
                        <a14:foregroundMark x1="48444" y1="63556" x2="48444" y2="63556"/>
                        <a14:foregroundMark x1="55111" y1="60444" x2="55111" y2="60444"/>
                        <a14:foregroundMark x1="49333" y1="56889" x2="52889" y2="61333"/>
                        <a14:foregroundMark x1="1333" y1="48000" x2="1333" y2="48000"/>
                        <a14:foregroundMark x1="51111" y1="98667" x2="51111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8298" y="3905160"/>
            <a:ext cx="843074" cy="8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F54CC5E-028A-49D7-BB48-3EB2551F8067}"/>
              </a:ext>
            </a:extLst>
          </p:cNvPr>
          <p:cNvGrpSpPr/>
          <p:nvPr/>
        </p:nvGrpSpPr>
        <p:grpSpPr>
          <a:xfrm>
            <a:off x="5778326" y="1532870"/>
            <a:ext cx="902435" cy="902435"/>
            <a:chOff x="927957" y="3703858"/>
            <a:chExt cx="859190" cy="859190"/>
          </a:xfrm>
          <a:solidFill>
            <a:srgbClr val="002060"/>
          </a:solidFill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A7F10B8-C3BD-4293-BDAE-0451EE9DD55F}"/>
                </a:ext>
              </a:extLst>
            </p:cNvPr>
            <p:cNvSpPr/>
            <p:nvPr/>
          </p:nvSpPr>
          <p:spPr>
            <a:xfrm>
              <a:off x="927957" y="3703858"/>
              <a:ext cx="859190" cy="859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38" name="Picture 4" descr="à¸à¸¥à¸à¸²à¸£à¸à¹à¸à¸«à¸²à¸£à¸¹à¸à¸ à¸²à¸à¸ªà¸³à¸«à¸£à¸±à¸ steel icon">
              <a:extLst>
                <a:ext uri="{FF2B5EF4-FFF2-40B4-BE49-F238E27FC236}">
                  <a16:creationId xmlns:a16="http://schemas.microsoft.com/office/drawing/2014/main" id="{F314F555-112A-46F2-B2B7-F3D2D69868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" t="442" r="-7506" b="-442"/>
            <a:stretch/>
          </p:blipFill>
          <p:spPr bwMode="auto">
            <a:xfrm>
              <a:off x="994804" y="3727771"/>
              <a:ext cx="784124" cy="784124"/>
            </a:xfrm>
            <a:prstGeom prst="ellipse">
              <a:avLst/>
            </a:prstGeom>
            <a:grpFill/>
          </p:spPr>
        </p:pic>
      </p:grpSp>
      <p:pic>
        <p:nvPicPr>
          <p:cNvPr id="14" name="Picture 2" descr="à¸à¸¥à¸à¸²à¸£à¸à¹à¸à¸«à¸²à¸£à¸¹à¸à¸ à¸²à¸à¸ªà¸³à¸«à¸£à¸±à¸ air conditioning icon">
            <a:extLst>
              <a:ext uri="{FF2B5EF4-FFF2-40B4-BE49-F238E27FC236}">
                <a16:creationId xmlns:a16="http://schemas.microsoft.com/office/drawing/2014/main" id="{36000C30-8C3E-4FF0-9A3D-8A956D2C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000" b="97778" l="3556" r="97778">
                        <a14:foregroundMark x1="47556" y1="10222" x2="20000" y2="52000"/>
                        <a14:foregroundMark x1="20000" y1="52000" x2="28444" y2="76444"/>
                        <a14:foregroundMark x1="28444" y1="76444" x2="52444" y2="83111"/>
                        <a14:foregroundMark x1="52444" y1="83111" x2="76000" y2="77778"/>
                        <a14:foregroundMark x1="76000" y1="77778" x2="90222" y2="60444"/>
                        <a14:foregroundMark x1="90222" y1="60444" x2="84444" y2="38667"/>
                        <a14:foregroundMark x1="84444" y1="38667" x2="69778" y2="19111"/>
                        <a14:foregroundMark x1="69778" y1="19111" x2="48000" y2="12889"/>
                        <a14:foregroundMark x1="48000" y1="12889" x2="24889" y2="22222"/>
                        <a14:foregroundMark x1="24889" y1="22222" x2="20000" y2="26222"/>
                        <a14:foregroundMark x1="32889" y1="62667" x2="76889" y2="68444"/>
                        <a14:foregroundMark x1="19556" y1="65333" x2="50667" y2="66667"/>
                        <a14:foregroundMark x1="50667" y1="66667" x2="73778" y2="62667"/>
                        <a14:foregroundMark x1="73778" y1="62667" x2="76000" y2="61333"/>
                        <a14:foregroundMark x1="24444" y1="60000" x2="58667" y2="60000"/>
                        <a14:foregroundMark x1="58667" y1="60000" x2="89333" y2="58667"/>
                        <a14:foregroundMark x1="89333" y1="58667" x2="91556" y2="58667"/>
                        <a14:foregroundMark x1="22222" y1="69778" x2="48000" y2="74222"/>
                        <a14:foregroundMark x1="48000" y1="74222" x2="75556" y2="70222"/>
                        <a14:foregroundMark x1="75556" y1="70222" x2="78667" y2="68889"/>
                        <a14:foregroundMark x1="37333" y1="73333" x2="59556" y2="78667"/>
                        <a14:foregroundMark x1="59556" y1="78667" x2="65778" y2="74667"/>
                        <a14:foregroundMark x1="41778" y1="22667" x2="64444" y2="22667"/>
                        <a14:foregroundMark x1="64444" y1="22667" x2="74222" y2="21333"/>
                        <a14:foregroundMark x1="68444" y1="18667" x2="54222" y2="40444"/>
                        <a14:foregroundMark x1="54222" y1="40444" x2="51111" y2="72889"/>
                        <a14:foregroundMark x1="8000" y1="65778" x2="8000" y2="65778"/>
                        <a14:foregroundMark x1="15111" y1="68444" x2="31111" y2="84000"/>
                        <a14:foregroundMark x1="31111" y1="84000" x2="55111" y2="91111"/>
                        <a14:foregroundMark x1="55111" y1="91111" x2="77778" y2="84889"/>
                        <a14:foregroundMark x1="77778" y1="84889" x2="93778" y2="67111"/>
                        <a14:foregroundMark x1="93778" y1="67111" x2="95556" y2="44444"/>
                        <a14:foregroundMark x1="95556" y1="44444" x2="83556" y2="21333"/>
                        <a14:foregroundMark x1="83556" y1="21333" x2="63111" y2="7111"/>
                        <a14:foregroundMark x1="63111" y1="7111" x2="39111" y2="7111"/>
                        <a14:foregroundMark x1="39111" y1="7111" x2="19556" y2="21333"/>
                        <a14:foregroundMark x1="19556" y1="21333" x2="10667" y2="42222"/>
                        <a14:foregroundMark x1="10667" y1="42222" x2="8889" y2="64444"/>
                        <a14:foregroundMark x1="8889" y1="64444" x2="12000" y2="67556"/>
                        <a14:foregroundMark x1="97778" y1="45333" x2="88889" y2="52889"/>
                        <a14:foregroundMark x1="8444" y1="33778" x2="3556" y2="51556"/>
                        <a14:foregroundMark x1="15111" y1="22667" x2="6222" y2="39556"/>
                        <a14:foregroundMark x1="20000" y1="17778" x2="31111" y2="10222"/>
                        <a14:foregroundMark x1="51111" y1="4444" x2="51111" y2="4444"/>
                        <a14:foregroundMark x1="24000" y1="82222" x2="24000" y2="82222"/>
                        <a14:foregroundMark x1="18222" y1="79556" x2="18222" y2="79556"/>
                        <a14:foregroundMark x1="10667" y1="76444" x2="10667" y2="76444"/>
                        <a14:foregroundMark x1="8444" y1="71556" x2="15556" y2="78667"/>
                        <a14:foregroundMark x1="25333" y1="84444" x2="33333" y2="92000"/>
                        <a14:foregroundMark x1="46222" y1="97778" x2="46222" y2="9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775" y="727763"/>
            <a:ext cx="862324" cy="8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23E8F1-FA2C-4E27-8BAF-74B033E611B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897" y="-3398926"/>
            <a:ext cx="1657826" cy="935488"/>
          </a:xfrm>
          <a:prstGeom prst="rect">
            <a:avLst/>
          </a:prstGeom>
        </p:spPr>
      </p:pic>
      <p:pic>
        <p:nvPicPr>
          <p:cNvPr id="15" name="Picture 2" descr="à¸à¸¥à¸à¸²à¸£à¸à¹à¸à¸«à¸²à¸£à¸¹à¸à¸ à¸²à¸à¸ªà¸³à¸«à¸£à¸±à¸ alcohol icon">
            <a:extLst>
              <a:ext uri="{FF2B5EF4-FFF2-40B4-BE49-F238E27FC236}">
                <a16:creationId xmlns:a16="http://schemas.microsoft.com/office/drawing/2014/main" id="{53E1CD1B-5437-4E71-A5CB-EB16E716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389" b="90370" l="500" r="97800">
                        <a14:foregroundMark x1="18300" y1="22870" x2="40700" y2="12222"/>
                        <a14:foregroundMark x1="40700" y1="12222" x2="60400" y2="9167"/>
                        <a14:foregroundMark x1="60400" y1="9167" x2="68100" y2="13611"/>
                        <a14:foregroundMark x1="68100" y1="13611" x2="70600" y2="20185"/>
                        <a14:foregroundMark x1="70600" y1="20185" x2="61400" y2="23704"/>
                        <a14:foregroundMark x1="61400" y1="23704" x2="27400" y2="27407"/>
                        <a14:foregroundMark x1="27400" y1="27407" x2="20400" y2="31574"/>
                        <a14:foregroundMark x1="20400" y1="31574" x2="31900" y2="36389"/>
                        <a14:foregroundMark x1="31900" y1="36389" x2="71500" y2="33704"/>
                        <a14:foregroundMark x1="71500" y1="33704" x2="80500" y2="33889"/>
                        <a14:foregroundMark x1="80500" y1="33889" x2="87100" y2="39259"/>
                        <a14:foregroundMark x1="87100" y1="39259" x2="79500" y2="45556"/>
                        <a14:foregroundMark x1="79500" y1="45556" x2="16600" y2="51204"/>
                        <a14:foregroundMark x1="16600" y1="51204" x2="27000" y2="58796"/>
                        <a14:foregroundMark x1="27000" y1="58796" x2="45900" y2="60093"/>
                        <a14:foregroundMark x1="45900" y1="60093" x2="82400" y2="58241"/>
                        <a14:foregroundMark x1="82400" y1="58241" x2="91900" y2="60000"/>
                        <a14:foregroundMark x1="91900" y1="60000" x2="85300" y2="65093"/>
                        <a14:foregroundMark x1="85300" y1="65093" x2="42300" y2="70556"/>
                        <a14:foregroundMark x1="42300" y1="70556" x2="28900" y2="68241"/>
                        <a14:foregroundMark x1="28900" y1="68241" x2="35600" y2="75648"/>
                        <a14:foregroundMark x1="35600" y1="75648" x2="50600" y2="76574"/>
                        <a14:foregroundMark x1="50600" y1="76574" x2="62700" y2="76111"/>
                        <a14:foregroundMark x1="62700" y1="76111" x2="32100" y2="78148"/>
                        <a14:foregroundMark x1="32100" y1="78148" x2="40200" y2="82870"/>
                        <a14:foregroundMark x1="40200" y1="82870" x2="60700" y2="83611"/>
                        <a14:foregroundMark x1="60700" y1="83611" x2="52000" y2="85556"/>
                        <a14:foregroundMark x1="52000" y1="85556" x2="65100" y2="84722"/>
                        <a14:foregroundMark x1="83600" y1="48333" x2="73600" y2="57315"/>
                        <a14:foregroundMark x1="73600" y1="57315" x2="49200" y2="62593"/>
                        <a14:foregroundMark x1="49200" y1="62593" x2="70000" y2="53333"/>
                        <a14:foregroundMark x1="70000" y1="53333" x2="24400" y2="60000"/>
                        <a14:foregroundMark x1="24400" y1="60000" x2="57500" y2="44352"/>
                        <a14:foregroundMark x1="57500" y1="44352" x2="39900" y2="47870"/>
                        <a14:foregroundMark x1="39900" y1="47870" x2="52000" y2="37963"/>
                        <a14:foregroundMark x1="52000" y1="37963" x2="55500" y2="31667"/>
                        <a14:foregroundMark x1="55500" y1="31667" x2="49600" y2="36667"/>
                        <a14:foregroundMark x1="49600" y1="36667" x2="59100" y2="29815"/>
                        <a14:foregroundMark x1="59100" y1="29815" x2="49100" y2="28796"/>
                        <a14:foregroundMark x1="49100" y1="28796" x2="44800" y2="34907"/>
                        <a14:foregroundMark x1="44800" y1="34907" x2="52100" y2="27593"/>
                        <a14:foregroundMark x1="52100" y1="27593" x2="55000" y2="18981"/>
                        <a14:foregroundMark x1="55000" y1="18981" x2="46900" y2="25185"/>
                        <a14:foregroundMark x1="46900" y1="25185" x2="44100" y2="31667"/>
                        <a14:foregroundMark x1="44100" y1="31667" x2="47600" y2="15278"/>
                        <a14:foregroundMark x1="47600" y1="15278" x2="48500" y2="35278"/>
                        <a14:foregroundMark x1="48500" y1="35278" x2="49200" y2="18333"/>
                        <a14:foregroundMark x1="49200" y1="18333" x2="51300" y2="41389"/>
                        <a14:foregroundMark x1="51300" y1="41389" x2="49200" y2="49259"/>
                        <a14:foregroundMark x1="49200" y1="49259" x2="51700" y2="41111"/>
                        <a14:foregroundMark x1="51700" y1="41111" x2="56500" y2="34722"/>
                        <a14:foregroundMark x1="56500" y1="34722" x2="60200" y2="45741"/>
                        <a14:foregroundMark x1="60200" y1="45741" x2="57900" y2="54074"/>
                        <a14:foregroundMark x1="57900" y1="54074" x2="59900" y2="41759"/>
                        <a14:foregroundMark x1="59900" y1="41759" x2="61200" y2="55741"/>
                        <a14:foregroundMark x1="61200" y1="55741" x2="59800" y2="47407"/>
                        <a14:foregroundMark x1="59800" y1="47407" x2="56300" y2="56852"/>
                        <a14:foregroundMark x1="56300" y1="56852" x2="54900" y2="40278"/>
                        <a14:foregroundMark x1="54900" y1="40278" x2="51000" y2="50833"/>
                        <a14:foregroundMark x1="51000" y1="50833" x2="49900" y2="38981"/>
                        <a14:foregroundMark x1="49900" y1="38981" x2="48000" y2="50278"/>
                        <a14:foregroundMark x1="48000" y1="50278" x2="45800" y2="38148"/>
                        <a14:foregroundMark x1="45800" y1="38148" x2="46600" y2="48704"/>
                        <a14:foregroundMark x1="46600" y1="48704" x2="43600" y2="38796"/>
                        <a14:foregroundMark x1="43600" y1="38796" x2="40400" y2="54259"/>
                        <a14:foregroundMark x1="40400" y1="54259" x2="45500" y2="62778"/>
                        <a14:foregroundMark x1="45500" y1="62778" x2="46400" y2="51019"/>
                        <a14:foregroundMark x1="46400" y1="51019" x2="49200" y2="58519"/>
                        <a14:foregroundMark x1="49200" y1="58519" x2="50300" y2="43333"/>
                        <a14:foregroundMark x1="50300" y1="43333" x2="54200" y2="58796"/>
                        <a14:foregroundMark x1="54200" y1="58796" x2="58700" y2="42037"/>
                        <a14:foregroundMark x1="58700" y1="42037" x2="63200" y2="53426"/>
                        <a14:foregroundMark x1="63200" y1="53426" x2="68600" y2="36574"/>
                        <a14:foregroundMark x1="68600" y1="36574" x2="73900" y2="45278"/>
                        <a14:foregroundMark x1="73900" y1="45278" x2="75100" y2="33611"/>
                        <a14:foregroundMark x1="75100" y1="33611" x2="79400" y2="48704"/>
                        <a14:foregroundMark x1="79400" y1="48704" x2="80300" y2="35000"/>
                        <a14:foregroundMark x1="80300" y1="35000" x2="81500" y2="44722"/>
                        <a14:foregroundMark x1="81500" y1="44722" x2="83000" y2="36481"/>
                        <a14:foregroundMark x1="83000" y1="36481" x2="86400" y2="48333"/>
                        <a14:foregroundMark x1="86400" y1="48333" x2="87700" y2="37500"/>
                        <a14:foregroundMark x1="87700" y1="37500" x2="89100" y2="47593"/>
                        <a14:foregroundMark x1="89100" y1="47593" x2="89500" y2="38796"/>
                        <a14:foregroundMark x1="89500" y1="38796" x2="89700" y2="42685"/>
                        <a14:foregroundMark x1="84300" y1="28148" x2="44900" y2="31481"/>
                        <a14:foregroundMark x1="44900" y1="31481" x2="26600" y2="38426"/>
                        <a14:foregroundMark x1="26600" y1="38426" x2="20100" y2="42870"/>
                        <a14:foregroundMark x1="20100" y1="42870" x2="17100" y2="48333"/>
                        <a14:foregroundMark x1="8200" y1="53611" x2="12700" y2="35185"/>
                        <a14:foregroundMark x1="12700" y1="35185" x2="25800" y2="12870"/>
                        <a14:foregroundMark x1="25800" y1="12870" x2="32900" y2="7130"/>
                        <a14:foregroundMark x1="32900" y1="7130" x2="45500" y2="5093"/>
                        <a14:foregroundMark x1="45500" y1="5093" x2="70000" y2="8241"/>
                        <a14:foregroundMark x1="70000" y1="8241" x2="88900" y2="37685"/>
                        <a14:foregroundMark x1="88900" y1="37685" x2="90700" y2="46019"/>
                        <a14:foregroundMark x1="90700" y1="46019" x2="86100" y2="64907"/>
                        <a14:foregroundMark x1="86100" y1="64907" x2="81900" y2="72407"/>
                        <a14:foregroundMark x1="81900" y1="72407" x2="52200" y2="87963"/>
                        <a14:foregroundMark x1="52200" y1="87963" x2="44300" y2="88056"/>
                        <a14:foregroundMark x1="44300" y1="88056" x2="22600" y2="81111"/>
                        <a14:foregroundMark x1="22600" y1="81111" x2="17200" y2="75648"/>
                        <a14:foregroundMark x1="17200" y1="75648" x2="8800" y2="49722"/>
                        <a14:foregroundMark x1="45200" y1="1389" x2="45200" y2="1389"/>
                        <a14:foregroundMark x1="4300" y1="38889" x2="4300" y2="38889"/>
                        <a14:foregroundMark x1="97800" y1="46852" x2="97800" y2="46852"/>
                        <a14:foregroundMark x1="500" y1="45000" x2="500" y2="45000"/>
                        <a14:foregroundMark x1="50300" y1="90370" x2="50300" y2="9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277" y="2993378"/>
            <a:ext cx="852120" cy="9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DE5DF53-B9BF-476F-95A0-9F8A8DEBC7CC}"/>
              </a:ext>
            </a:extLst>
          </p:cNvPr>
          <p:cNvGrpSpPr/>
          <p:nvPr/>
        </p:nvGrpSpPr>
        <p:grpSpPr>
          <a:xfrm>
            <a:off x="11180910" y="4556780"/>
            <a:ext cx="884606" cy="884606"/>
            <a:chOff x="999399" y="5739564"/>
            <a:chExt cx="884606" cy="884606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DB2CA879-AD29-44A6-9552-09943E5970C7}"/>
                </a:ext>
              </a:extLst>
            </p:cNvPr>
            <p:cNvSpPr/>
            <p:nvPr/>
          </p:nvSpPr>
          <p:spPr>
            <a:xfrm>
              <a:off x="999399" y="5739564"/>
              <a:ext cx="884606" cy="8846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7" name="Flowchart: Preparation 16">
              <a:extLst>
                <a:ext uri="{FF2B5EF4-FFF2-40B4-BE49-F238E27FC236}">
                  <a16:creationId xmlns:a16="http://schemas.microsoft.com/office/drawing/2014/main" id="{A104B501-D0B2-4F87-AA09-B8A685E91E0D}"/>
                </a:ext>
              </a:extLst>
            </p:cNvPr>
            <p:cNvSpPr/>
            <p:nvPr/>
          </p:nvSpPr>
          <p:spPr>
            <a:xfrm>
              <a:off x="1219122" y="5922571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68" name="Flowchart: Preparation 167">
              <a:extLst>
                <a:ext uri="{FF2B5EF4-FFF2-40B4-BE49-F238E27FC236}">
                  <a16:creationId xmlns:a16="http://schemas.microsoft.com/office/drawing/2014/main" id="{38F1AFFB-7D16-4617-AE16-9BC08C750FBA}"/>
                </a:ext>
              </a:extLst>
            </p:cNvPr>
            <p:cNvSpPr/>
            <p:nvPr/>
          </p:nvSpPr>
          <p:spPr>
            <a:xfrm>
              <a:off x="1471094" y="6067722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69" name="Flowchart: Preparation 168">
              <a:extLst>
                <a:ext uri="{FF2B5EF4-FFF2-40B4-BE49-F238E27FC236}">
                  <a16:creationId xmlns:a16="http://schemas.microsoft.com/office/drawing/2014/main" id="{7D6FA63D-C107-4213-B30A-E48D4310796F}"/>
                </a:ext>
              </a:extLst>
            </p:cNvPr>
            <p:cNvSpPr/>
            <p:nvPr/>
          </p:nvSpPr>
          <p:spPr>
            <a:xfrm>
              <a:off x="1208584" y="6215469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pic>
        <p:nvPicPr>
          <p:cNvPr id="19" name="Picture 4" descr="à¸à¸¥à¸à¸²à¸£à¸à¹à¸à¸«à¸²à¸£à¸¹à¸à¸ à¸²à¸à¸ªà¸³à¸«à¸£à¸±à¸ rubber icon">
            <a:extLst>
              <a:ext uri="{FF2B5EF4-FFF2-40B4-BE49-F238E27FC236}">
                <a16:creationId xmlns:a16="http://schemas.microsoft.com/office/drawing/2014/main" id="{E1DD26BB-DB4B-47E2-870F-72F7709C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03" y="5482059"/>
            <a:ext cx="1328187" cy="13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fertilizer icon">
            <a:extLst>
              <a:ext uri="{FF2B5EF4-FFF2-40B4-BE49-F238E27FC236}">
                <a16:creationId xmlns:a16="http://schemas.microsoft.com/office/drawing/2014/main" id="{CD22D81E-06B8-4278-9751-38CB9ACB5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39900" y1="41204" x2="47700" y2="35463"/>
                        <a14:foregroundMark x1="47700" y1="35463" x2="55500" y2="33148"/>
                        <a14:foregroundMark x1="55500" y1="33148" x2="54800" y2="40741"/>
                        <a14:foregroundMark x1="54800" y1="40741" x2="46500" y2="44537"/>
                        <a14:foregroundMark x1="46500" y1="44537" x2="43000" y2="51852"/>
                        <a14:foregroundMark x1="43000" y1="51852" x2="49500" y2="57130"/>
                        <a14:foregroundMark x1="49500" y1="57130" x2="43400" y2="61759"/>
                        <a14:foregroundMark x1="43400" y1="61759" x2="59200" y2="54537"/>
                        <a14:foregroundMark x1="59200" y1="54537" x2="61500" y2="47685"/>
                        <a14:foregroundMark x1="61500" y1="47685" x2="53400" y2="55093"/>
                        <a14:foregroundMark x1="53400" y1="55093" x2="58100" y2="45926"/>
                        <a14:foregroundMark x1="58100" y1="45926" x2="47400" y2="60185"/>
                        <a14:foregroundMark x1="47400" y1="60185" x2="46800" y2="48148"/>
                        <a14:foregroundMark x1="46800" y1="48148" x2="49000" y2="38796"/>
                        <a14:foregroundMark x1="49000" y1="38796" x2="48000" y2="51204"/>
                        <a14:foregroundMark x1="48000" y1="51204" x2="55000" y2="40000"/>
                        <a14:foregroundMark x1="55000" y1="40000" x2="56100" y2="48796"/>
                        <a14:foregroundMark x1="56100" y1="48796" x2="58300" y2="40000"/>
                        <a14:foregroundMark x1="58300" y1="40000" x2="54100" y2="55463"/>
                        <a14:foregroundMark x1="54100" y1="55463" x2="53800" y2="40741"/>
                        <a14:foregroundMark x1="53800" y1="40741" x2="50500" y2="47500"/>
                        <a14:foregroundMark x1="50500" y1="47500" x2="51400" y2="38981"/>
                        <a14:foregroundMark x1="51400" y1="38981" x2="38200" y2="50741"/>
                        <a14:foregroundMark x1="38200" y1="50741" x2="48900" y2="41852"/>
                        <a14:foregroundMark x1="48900" y1="41852" x2="50200" y2="59630"/>
                        <a14:foregroundMark x1="50200" y1="59630" x2="55000" y2="46481"/>
                        <a14:foregroundMark x1="55000" y1="46481" x2="53500" y2="55648"/>
                        <a14:foregroundMark x1="53500" y1="55648" x2="56400" y2="49074"/>
                        <a14:foregroundMark x1="56400" y1="49074" x2="56700" y2="56667"/>
                        <a14:foregroundMark x1="56700" y1="56667" x2="59800" y2="48704"/>
                        <a14:foregroundMark x1="59800" y1="48704" x2="60000" y2="63241"/>
                        <a14:foregroundMark x1="60000" y1="63241" x2="62500" y2="54259"/>
                        <a14:foregroundMark x1="62500" y1="54259" x2="58700" y2="64167"/>
                        <a14:foregroundMark x1="58700" y1="64167" x2="56900" y2="52130"/>
                        <a14:foregroundMark x1="56900" y1="52130" x2="51500" y2="44815"/>
                        <a14:foregroundMark x1="51500" y1="44815" x2="48900" y2="55093"/>
                        <a14:foregroundMark x1="48900" y1="55093" x2="50300" y2="44630"/>
                        <a14:foregroundMark x1="50300" y1="44630" x2="49200" y2="54444"/>
                        <a14:foregroundMark x1="49200" y1="54444" x2="45800" y2="46944"/>
                        <a14:foregroundMark x1="45800" y1="46944" x2="42200" y2="55000"/>
                        <a14:foregroundMark x1="42200" y1="55000" x2="41600" y2="47963"/>
                        <a14:foregroundMark x1="41600" y1="47963" x2="44700" y2="40278"/>
                        <a14:foregroundMark x1="44700" y1="40278" x2="47400" y2="48056"/>
                        <a14:foregroundMark x1="47400" y1="48056" x2="54600" y2="32222"/>
                        <a14:foregroundMark x1="54600" y1="32222" x2="54300" y2="40000"/>
                        <a14:foregroundMark x1="54300" y1="40000" x2="57500" y2="31944"/>
                        <a14:foregroundMark x1="57500" y1="31944" x2="56500" y2="41389"/>
                        <a14:foregroundMark x1="56500" y1="41389" x2="55100" y2="33981"/>
                        <a14:foregroundMark x1="55100" y1="33981" x2="54100" y2="51667"/>
                        <a14:foregroundMark x1="54100" y1="51667" x2="54700" y2="32870"/>
                        <a14:foregroundMark x1="54700" y1="32870" x2="51800" y2="42593"/>
                        <a14:foregroundMark x1="51800" y1="42593" x2="52100" y2="33148"/>
                        <a14:foregroundMark x1="52100" y1="33148" x2="47400" y2="50185"/>
                        <a14:foregroundMark x1="47400" y1="50185" x2="49300" y2="34444"/>
                        <a14:foregroundMark x1="49300" y1="34444" x2="47400" y2="42315"/>
                        <a14:foregroundMark x1="47400" y1="42315" x2="48000" y2="31481"/>
                        <a14:foregroundMark x1="48000" y1="31481" x2="44000" y2="45556"/>
                        <a14:foregroundMark x1="44000" y1="45556" x2="46000" y2="35278"/>
                        <a14:foregroundMark x1="46000" y1="35278" x2="43900" y2="46019"/>
                        <a14:foregroundMark x1="43900" y1="46019" x2="44600" y2="38056"/>
                        <a14:foregroundMark x1="44600" y1="38056" x2="44600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8315" r="19264" b="26089"/>
          <a:stretch/>
        </p:blipFill>
        <p:spPr bwMode="auto">
          <a:xfrm>
            <a:off x="9673876" y="-3653318"/>
            <a:ext cx="965474" cy="9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à¸à¸¥à¸à¸²à¸£à¸à¹à¸à¸«à¸²à¸£à¸¹à¸à¸ à¸²à¸à¸ªà¸³à¸«à¸£à¸±à¸ cable icon">
            <a:extLst>
              <a:ext uri="{FF2B5EF4-FFF2-40B4-BE49-F238E27FC236}">
                <a16:creationId xmlns:a16="http://schemas.microsoft.com/office/drawing/2014/main" id="{4F7F0FE8-7390-4C9A-8F18-2DD20B02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6429" b="90000" l="8077" r="93462">
                        <a14:foregroundMark x1="54615" y1="6429" x2="54615" y2="6429"/>
                        <a14:foregroundMark x1="8077" y1="44286" x2="14231" y2="60714"/>
                        <a14:foregroundMark x1="93462" y1="42143" x2="93462" y2="4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718" y="3844206"/>
            <a:ext cx="1031360" cy="111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à¸à¸¥à¸à¸²à¸£à¸à¹à¸à¸«à¸²à¸£à¸¹à¸à¸ à¸²à¸à¸ªà¸³à¸«à¸£à¸±à¸ Milk Icon">
            <a:extLst>
              <a:ext uri="{FF2B5EF4-FFF2-40B4-BE49-F238E27FC236}">
                <a16:creationId xmlns:a16="http://schemas.microsoft.com/office/drawing/2014/main" id="{A6F4DB99-4AC5-4CF1-8EE8-9E1D5F31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0000" l="10000" r="90000">
                        <a14:foregroundMark x1="44200" y1="30093" x2="51700" y2="24352"/>
                        <a14:foregroundMark x1="51700" y1="24352" x2="44400" y2="30463"/>
                        <a14:foregroundMark x1="44400" y1="30463" x2="52800" y2="29815"/>
                        <a14:foregroundMark x1="52800" y1="29815" x2="44700" y2="35463"/>
                        <a14:foregroundMark x1="44700" y1="35463" x2="56700" y2="34352"/>
                        <a14:foregroundMark x1="56700" y1="34352" x2="38200" y2="41759"/>
                        <a14:foregroundMark x1="38200" y1="41759" x2="63600" y2="40278"/>
                        <a14:foregroundMark x1="63600" y1="40278" x2="47700" y2="46852"/>
                        <a14:foregroundMark x1="47700" y1="46852" x2="41800" y2="54722"/>
                        <a14:foregroundMark x1="41800" y1="54722" x2="50400" y2="55926"/>
                        <a14:foregroundMark x1="50400" y1="55926" x2="49600" y2="63148"/>
                        <a14:foregroundMark x1="49600" y1="63148" x2="56600" y2="67778"/>
                        <a14:foregroundMark x1="56600" y1="67778" x2="49800" y2="70741"/>
                        <a14:foregroundMark x1="49800" y1="70741" x2="47200" y2="6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089" y="-1833528"/>
            <a:ext cx="1133544" cy="12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259B322-D030-4436-B33D-E13708FEB0A7}"/>
              </a:ext>
            </a:extLst>
          </p:cNvPr>
          <p:cNvGrpSpPr/>
          <p:nvPr/>
        </p:nvGrpSpPr>
        <p:grpSpPr>
          <a:xfrm>
            <a:off x="3602359" y="-3256050"/>
            <a:ext cx="840856" cy="840856"/>
            <a:chOff x="929382" y="5713856"/>
            <a:chExt cx="927274" cy="9272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6A2B4AD-AE03-43C3-8BFF-AE14FF563BA4}"/>
                </a:ext>
              </a:extLst>
            </p:cNvPr>
            <p:cNvSpPr/>
            <p:nvPr/>
          </p:nvSpPr>
          <p:spPr>
            <a:xfrm>
              <a:off x="929382" y="5713856"/>
              <a:ext cx="927274" cy="92727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22" name="Picture 4" descr="à¸à¸¥à¸à¸²à¸£à¸à¹à¸à¸«à¸²à¸£à¸¹à¸à¸ à¸²à¸à¸ªà¸³à¸«à¸£à¸±à¸ à¸à¹à¸à¸à¸²à¸¥à¹à¸¡ à¹à¸­à¸à¸­à¸">
              <a:extLst>
                <a:ext uri="{FF2B5EF4-FFF2-40B4-BE49-F238E27FC236}">
                  <a16:creationId xmlns:a16="http://schemas.microsoft.com/office/drawing/2014/main" id="{37522D5E-1419-4681-92DE-C308FA1AA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8076">
              <a:off x="1045473" y="5858177"/>
              <a:ext cx="735763" cy="735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6" descr="à¸à¸¥à¸à¸²à¸£à¸à¹à¸à¸«à¸²à¸£à¸¹à¸à¸ à¸²à¸à¸ªà¸³à¸«à¸£à¸±à¸ à¸à¸±à¸ Icon">
            <a:extLst>
              <a:ext uri="{FF2B5EF4-FFF2-40B4-BE49-F238E27FC236}">
                <a16:creationId xmlns:a16="http://schemas.microsoft.com/office/drawing/2014/main" id="{9CD437BB-E9F6-4496-9D6B-1A9698F1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10000" r="90000">
                        <a14:foregroundMark x1="47556" y1="66222" x2="58222" y2="65778"/>
                        <a14:foregroundMark x1="55111" y1="52444" x2="45778" y2="73333"/>
                        <a14:foregroundMark x1="45778" y1="73333" x2="50667" y2="76000"/>
                        <a14:foregroundMark x1="50222" y1="64444" x2="57778" y2="64444"/>
                        <a14:foregroundMark x1="44444" y1="63111" x2="54667" y2="56889"/>
                        <a14:foregroundMark x1="52444" y1="61333" x2="52444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625" y="1790648"/>
            <a:ext cx="1166074" cy="11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à¸à¸¥à¸à¸²à¸£à¸à¹à¸à¸«à¸²à¸£à¸¹à¸à¸ à¸²à¸à¸ªà¸³à¸«à¸£à¸±à¸ concrete icon">
            <a:extLst>
              <a:ext uri="{FF2B5EF4-FFF2-40B4-BE49-F238E27FC236}">
                <a16:creationId xmlns:a16="http://schemas.microsoft.com/office/drawing/2014/main" id="{0CACCF00-7B2D-4ACD-94C5-2ED419B93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2917" b="99167" l="2917" r="97917">
                        <a14:foregroundMark x1="10417" y1="44167" x2="35833" y2="27083"/>
                        <a14:foregroundMark x1="37917" y1="14167" x2="67500" y2="37917"/>
                        <a14:foregroundMark x1="57917" y1="10000" x2="84583" y2="46250"/>
                        <a14:foregroundMark x1="84583" y1="46250" x2="79167" y2="68750"/>
                        <a14:foregroundMark x1="79167" y1="68750" x2="64583" y2="84167"/>
                        <a14:foregroundMark x1="64583" y1="84167" x2="44583" y2="90417"/>
                        <a14:foregroundMark x1="44583" y1="90417" x2="25417" y2="81250"/>
                        <a14:foregroundMark x1="25417" y1="81250" x2="42500" y2="67917"/>
                        <a14:foregroundMark x1="42500" y1="67917" x2="65000" y2="70833"/>
                        <a14:foregroundMark x1="65000" y1="70833" x2="79583" y2="67083"/>
                        <a14:foregroundMark x1="6667" y1="45000" x2="39167" y2="79167"/>
                        <a14:foregroundMark x1="39167" y1="79167" x2="57500" y2="90417"/>
                        <a14:foregroundMark x1="57500" y1="90417" x2="78750" y2="81667"/>
                        <a14:foregroundMark x1="78750" y1="81667" x2="89167" y2="61250"/>
                        <a14:foregroundMark x1="89167" y1="61250" x2="85417" y2="37917"/>
                        <a14:foregroundMark x1="85417" y1="37917" x2="73750" y2="19167"/>
                        <a14:foregroundMark x1="73750" y1="19167" x2="54167" y2="6667"/>
                        <a14:foregroundMark x1="54167" y1="6667" x2="16667" y2="25000"/>
                        <a14:foregroundMark x1="16667" y1="25000" x2="6667" y2="44583"/>
                        <a14:foregroundMark x1="6667" y1="44583" x2="6667" y2="45000"/>
                        <a14:foregroundMark x1="12500" y1="62083" x2="35833" y2="56667"/>
                        <a14:foregroundMark x1="35833" y1="56667" x2="55000" y2="45833"/>
                        <a14:foregroundMark x1="55000" y1="45833" x2="71250" y2="44583"/>
                        <a14:foregroundMark x1="71667" y1="44583" x2="63333" y2="59167"/>
                        <a14:foregroundMark x1="19167" y1="71667" x2="19167" y2="71667"/>
                        <a14:foregroundMark x1="8750" y1="60000" x2="20417" y2="75417"/>
                        <a14:foregroundMark x1="8333" y1="70833" x2="22500" y2="86250"/>
                        <a14:foregroundMark x1="22500" y1="86250" x2="42917" y2="95000"/>
                        <a14:foregroundMark x1="42917" y1="95000" x2="54167" y2="93750"/>
                        <a14:foregroundMark x1="95000" y1="43333" x2="95000" y2="43333"/>
                        <a14:foregroundMark x1="46250" y1="29167" x2="30833" y2="45417"/>
                        <a14:foregroundMark x1="30833" y1="45417" x2="42500" y2="27500"/>
                        <a14:foregroundMark x1="42500" y1="27500" x2="16667" y2="41667"/>
                        <a14:foregroundMark x1="16667" y1="41667" x2="34167" y2="28750"/>
                        <a14:foregroundMark x1="34167" y1="28750" x2="25000" y2="51250"/>
                        <a14:foregroundMark x1="25000" y1="51250" x2="45417" y2="27500"/>
                        <a14:foregroundMark x1="45417" y1="27500" x2="27917" y2="49583"/>
                        <a14:foregroundMark x1="27917" y1="49583" x2="52500" y2="27083"/>
                        <a14:foregroundMark x1="52500" y1="27083" x2="23750" y2="44167"/>
                        <a14:foregroundMark x1="23750" y1="44167" x2="2917" y2="47500"/>
                        <a14:foregroundMark x1="2917" y1="47500" x2="28333" y2="41667"/>
                        <a14:foregroundMark x1="28333" y1="41667" x2="10000" y2="67500"/>
                        <a14:foregroundMark x1="10000" y1="67500" x2="43333" y2="38333"/>
                        <a14:foregroundMark x1="43333" y1="38333" x2="16667" y2="71667"/>
                        <a14:foregroundMark x1="16667" y1="71667" x2="54583" y2="34167"/>
                        <a14:foregroundMark x1="54583" y1="34167" x2="34583" y2="60833"/>
                        <a14:foregroundMark x1="34583" y1="60833" x2="48333" y2="39583"/>
                        <a14:foregroundMark x1="48333" y1="39583" x2="30000" y2="57083"/>
                        <a14:foregroundMark x1="30000" y1="57083" x2="67083" y2="43333"/>
                        <a14:foregroundMark x1="67083" y1="43333" x2="45833" y2="85000"/>
                        <a14:foregroundMark x1="45833" y1="85000" x2="60000" y2="64583"/>
                        <a14:foregroundMark x1="60000" y1="64583" x2="82083" y2="63333"/>
                        <a14:foregroundMark x1="82083" y1="63333" x2="58333" y2="71250"/>
                        <a14:foregroundMark x1="58333" y1="71250" x2="94167" y2="44167"/>
                        <a14:foregroundMark x1="94167" y1="44167" x2="13750" y2="77500"/>
                        <a14:foregroundMark x1="13750" y1="77500" x2="45833" y2="47500"/>
                        <a14:foregroundMark x1="45833" y1="47500" x2="42083" y2="74167"/>
                        <a14:foregroundMark x1="42083" y1="74167" x2="64167" y2="48750"/>
                        <a14:foregroundMark x1="64167" y1="48750" x2="46250" y2="34167"/>
                        <a14:foregroundMark x1="46250" y1="34167" x2="25833" y2="40833"/>
                        <a14:foregroundMark x1="25833" y1="40833" x2="45833" y2="52083"/>
                        <a14:foregroundMark x1="45833" y1="52083" x2="66667" y2="56250"/>
                        <a14:foregroundMark x1="66667" y1="56250" x2="27917" y2="28750"/>
                        <a14:foregroundMark x1="27917" y1="28750" x2="52083" y2="36667"/>
                        <a14:foregroundMark x1="52083" y1="36667" x2="37083" y2="48333"/>
                        <a14:foregroundMark x1="48333" y1="2917" x2="48333" y2="2917"/>
                        <a14:foregroundMark x1="98333" y1="47500" x2="98333" y2="47500"/>
                        <a14:foregroundMark x1="51667" y1="99167" x2="51667" y2="9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03" y="5744576"/>
            <a:ext cx="834356" cy="8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ABB210A5-EB57-4D79-88E0-672114E513C2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71" y="462667"/>
            <a:ext cx="876738" cy="87673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F21DB66-2C0C-4F3F-963C-1C58E0D6D0DE}"/>
              </a:ext>
            </a:extLst>
          </p:cNvPr>
          <p:cNvGrpSpPr/>
          <p:nvPr/>
        </p:nvGrpSpPr>
        <p:grpSpPr>
          <a:xfrm>
            <a:off x="10232565" y="-794772"/>
            <a:ext cx="852289" cy="852289"/>
            <a:chOff x="971301" y="2595293"/>
            <a:chExt cx="884606" cy="884606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466948D-C4B2-421E-B154-8368C7980B95}"/>
                </a:ext>
              </a:extLst>
            </p:cNvPr>
            <p:cNvSpPr/>
            <p:nvPr/>
          </p:nvSpPr>
          <p:spPr>
            <a:xfrm>
              <a:off x="971301" y="2595293"/>
              <a:ext cx="884606" cy="8846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74" name="Picture 4" descr="à¸à¸¥à¸à¸²à¸£à¸à¹à¸à¸«à¸²à¸£à¸¹à¸à¸ à¸²à¸à¸ªà¸³à¸«à¸£à¸±à¸ Icon Sugar">
              <a:extLst>
                <a:ext uri="{FF2B5EF4-FFF2-40B4-BE49-F238E27FC236}">
                  <a16:creationId xmlns:a16="http://schemas.microsoft.com/office/drawing/2014/main" id="{6E9FD202-8789-4B30-8CF9-4194A119D9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2200" y1="53333" x2="40800" y2="52315"/>
                          <a14:foregroundMark x1="40800" y1="52315" x2="49700" y2="52315"/>
                          <a14:foregroundMark x1="49700" y1="52315" x2="60000" y2="55463"/>
                          <a14:foregroundMark x1="60000" y1="55463" x2="68200" y2="53056"/>
                          <a14:foregroundMark x1="68200" y1="53056" x2="61200" y2="47500"/>
                          <a14:foregroundMark x1="61200" y1="47500" x2="43700" y2="46574"/>
                          <a14:foregroundMark x1="43700" y1="46574" x2="37300" y2="52407"/>
                          <a14:foregroundMark x1="37300" y1="52407" x2="34300" y2="61574"/>
                          <a14:foregroundMark x1="34300" y1="61574" x2="36200" y2="45000"/>
                          <a14:foregroundMark x1="36200" y1="45000" x2="37300" y2="53241"/>
                          <a14:foregroundMark x1="37300" y1="53241" x2="45700" y2="50463"/>
                          <a14:foregroundMark x1="45700" y1="50463" x2="50900" y2="73241"/>
                          <a14:foregroundMark x1="50900" y1="73241" x2="53100" y2="50185"/>
                          <a14:foregroundMark x1="53100" y1="50185" x2="54100" y2="58796"/>
                          <a14:foregroundMark x1="54100" y1="58796" x2="58300" y2="49907"/>
                          <a14:foregroundMark x1="58300" y1="49907" x2="64000" y2="64444"/>
                          <a14:foregroundMark x1="64000" y1="64444" x2="68800" y2="53981"/>
                          <a14:foregroundMark x1="68800" y1="53981" x2="68600" y2="61944"/>
                          <a14:foregroundMark x1="68600" y1="61944" x2="68700" y2="54907"/>
                          <a14:foregroundMark x1="68700" y1="54907" x2="68700" y2="54907"/>
                          <a14:foregroundMark x1="42500" y1="56204" x2="42500" y2="56204"/>
                          <a14:foregroundMark x1="42300" y1="60370" x2="42300" y2="60370"/>
                          <a14:foregroundMark x1="33300" y1="21204" x2="49500" y2="16852"/>
                          <a14:foregroundMark x1="49500" y1="16852" x2="54700" y2="17130"/>
                          <a14:foregroundMark x1="61000" y1="19630" x2="49000" y2="15556"/>
                          <a14:foregroundMark x1="62100" y1="18981" x2="67100" y2="22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3" t="12704" r="18129" b="18116"/>
            <a:stretch/>
          </p:blipFill>
          <p:spPr bwMode="auto">
            <a:xfrm>
              <a:off x="1135901" y="2758922"/>
              <a:ext cx="515219" cy="599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5" name="Picture 6" descr="à¸à¸¥à¸à¸²à¸£à¸à¹à¸à¸«à¸²à¸£à¸¹à¸à¸ à¸²à¸à¸ªà¸³à¸«à¸£à¸±à¸ Petroleum Icon">
            <a:extLst>
              <a:ext uri="{FF2B5EF4-FFF2-40B4-BE49-F238E27FC236}">
                <a16:creationId xmlns:a16="http://schemas.microsoft.com/office/drawing/2014/main" id="{3E96FE54-07D1-4A94-9617-D73715966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40481" y1="55093" x2="44589" y2="49167"/>
                        <a14:foregroundMark x1="44589" y1="49167" x2="52405" y2="44537"/>
                        <a14:foregroundMark x1="52405" y1="44537" x2="57515" y2="38981"/>
                        <a14:foregroundMark x1="57515" y1="38981" x2="57515" y2="38426"/>
                        <a14:foregroundMark x1="46894" y1="37130" x2="55611" y2="52870"/>
                        <a14:foregroundMark x1="55611" y1="52870" x2="56212" y2="53241"/>
                        <a14:foregroundMark x1="59920" y1="44444" x2="56513" y2="53056"/>
                        <a14:foregroundMark x1="56513" y1="53056" x2="48898" y2="56852"/>
                        <a14:foregroundMark x1="48898" y1="56852" x2="40581" y2="56111"/>
                        <a14:foregroundMark x1="40581" y1="56111" x2="36573" y2="50093"/>
                        <a14:foregroundMark x1="36573" y1="50093" x2="37976" y2="42685"/>
                        <a14:foregroundMark x1="37976" y1="42685" x2="45391" y2="37685"/>
                        <a14:foregroundMark x1="45391" y1="37685" x2="53607" y2="36296"/>
                        <a14:foregroundMark x1="53607" y1="36296" x2="60220" y2="39907"/>
                        <a14:foregroundMark x1="60220" y1="39907" x2="62625" y2="47037"/>
                        <a14:foregroundMark x1="62625" y1="47037" x2="62525" y2="49444"/>
                        <a14:foregroundMark x1="48096" y1="49722" x2="48096" y2="49722"/>
                        <a14:foregroundMark x1="50701" y1="47130" x2="45491" y2="55926"/>
                        <a14:foregroundMark x1="45491" y1="53981" x2="49499" y2="46204"/>
                        <a14:foregroundMark x1="43988" y1="48611" x2="42986" y2="41204"/>
                        <a14:foregroundMark x1="42986" y1="41204" x2="43587" y2="40926"/>
                        <a14:foregroundMark x1="53507" y1="40093" x2="39780" y2="45093"/>
                        <a14:foregroundMark x1="50501" y1="40278" x2="57114" y2="46019"/>
                        <a14:foregroundMark x1="56713" y1="40556" x2="53707" y2="40556"/>
                        <a14:foregroundMark x1="47595" y1="40926" x2="40481" y2="43796"/>
                        <a14:foregroundMark x1="40481" y1="43796" x2="38477" y2="45833"/>
                        <a14:foregroundMark x1="45491" y1="40926" x2="53908" y2="40278"/>
                        <a14:foregroundMark x1="53908" y1="40278" x2="58016" y2="43796"/>
                        <a14:foregroundMark x1="61022" y1="49537" x2="56613" y2="56019"/>
                        <a14:foregroundMark x1="56613" y1="56019" x2="52197" y2="59080"/>
                        <a14:foregroundMark x1="60321" y1="50648" x2="57515" y2="57685"/>
                        <a14:foregroundMark x1="57515" y1="57685" x2="52786" y2="59627"/>
                        <a14:foregroundMark x1="49289" y1="60202" x2="45892" y2="58704"/>
                        <a14:foregroundMark x1="48196" y1="58981" x2="53607" y2="56667"/>
                        <a14:foregroundMark x1="57816" y1="55463" x2="62024" y2="52222"/>
                        <a14:foregroundMark x1="60721" y1="51481" x2="61623" y2="46481"/>
                        <a14:foregroundMark x1="62926" y1="49722" x2="62024" y2="42037"/>
                        <a14:foregroundMark x1="62024" y1="42037" x2="61022" y2="40278"/>
                        <a14:foregroundMark x1="63226" y1="48333" x2="61122" y2="39907"/>
                        <a14:foregroundMark x1="61122" y1="39907" x2="54609" y2="35370"/>
                        <a14:foregroundMark x1="54609" y1="35370" x2="45892" y2="37500"/>
                        <a14:foregroundMark x1="45892" y1="37500" x2="38778" y2="41944"/>
                        <a14:foregroundMark x1="38778" y1="41944" x2="37876" y2="44537"/>
                        <a14:foregroundMark x1="60120" y1="49722" x2="63226" y2="45093"/>
                        <a14:foregroundMark x1="60120" y1="49167" x2="63026" y2="42315"/>
                        <a14:foregroundMark x1="63026" y1="42315" x2="62625" y2="40926"/>
                        <a14:foregroundMark x1="63627" y1="49259" x2="63226" y2="41852"/>
                        <a14:foregroundMark x1="63226" y1="41852" x2="62625" y2="40833"/>
                        <a14:foregroundMark x1="63527" y1="48333" x2="60321" y2="46204"/>
                        <a14:foregroundMark x1="62826" y1="47685" x2="64128" y2="46759"/>
                        <a14:foregroundMark x1="35872" y1="49815" x2="35872" y2="49815"/>
                        <a14:foregroundMark x1="35972" y1="50370" x2="36874" y2="51759"/>
                        <a14:foregroundMark x1="36874" y1="51574" x2="36573" y2="44352"/>
                        <a14:foregroundMark x1="36573" y1="44352" x2="38176" y2="43241"/>
                        <a14:foregroundMark x1="35371" y1="45278" x2="37475" y2="52130"/>
                        <a14:foregroundMark x1="37475" y1="52130" x2="38176" y2="52500"/>
                        <a14:foregroundMark x1="39178" y1="39907" x2="43988" y2="34259"/>
                        <a14:foregroundMark x1="43988" y1="34259" x2="52605" y2="32870"/>
                        <a14:foregroundMark x1="52605" y1="32870" x2="58818" y2="36944"/>
                        <a14:foregroundMark x1="58818" y1="36944" x2="63627" y2="42407"/>
                        <a14:foregroundMark x1="63627" y1="42407" x2="65130" y2="46481"/>
                        <a14:foregroundMark x1="50802" y1="37685" x2="41182" y2="35926"/>
                        <a14:foregroundMark x1="39579" y1="37130" x2="42385" y2="35463"/>
                        <a14:foregroundMark x1="41984" y1="35463" x2="40080" y2="37315"/>
                        <a14:backgroundMark x1="8317" y1="34630" x2="42585" y2="5648"/>
                        <a14:backgroundMark x1="42585" y1="5648" x2="14329" y2="36111"/>
                        <a14:backgroundMark x1="14329" y1="36111" x2="42585" y2="22407"/>
                        <a14:backgroundMark x1="42585" y1="22407" x2="40281" y2="29722"/>
                        <a14:backgroundMark x1="40281" y1="29722" x2="22645" y2="46759"/>
                        <a14:backgroundMark x1="22645" y1="46759" x2="51603" y2="20833"/>
                        <a14:backgroundMark x1="51603" y1="20833" x2="46069" y2="32387"/>
                        <a14:backgroundMark x1="56978" y1="33369" x2="78657" y2="19907"/>
                        <a14:backgroundMark x1="78657" y1="19907" x2="61471" y2="36850"/>
                        <a14:backgroundMark x1="52654" y1="61742" x2="28557" y2="83333"/>
                        <a14:backgroundMark x1="28557" y1="83333" x2="38978" y2="67407"/>
                        <a14:backgroundMark x1="38978" y1="67407" x2="47099" y2="60582"/>
                        <a14:backgroundMark x1="66907" y1="45942" x2="67936" y2="52593"/>
                        <a14:backgroundMark x1="67936" y1="52593" x2="52705" y2="77778"/>
                        <a14:backgroundMark x1="52705" y1="77778" x2="65431" y2="63611"/>
                        <a14:backgroundMark x1="65431" y1="63611" x2="74549" y2="61852"/>
                        <a14:backgroundMark x1="74549" y1="61852" x2="67836" y2="77315"/>
                        <a14:backgroundMark x1="67836" y1="77315" x2="74950" y2="69074"/>
                        <a14:backgroundMark x1="74950" y1="69074" x2="81663" y2="80370"/>
                        <a14:backgroundMark x1="81663" y1="80370" x2="74449" y2="67870"/>
                        <a14:backgroundMark x1="74449" y1="67870" x2="57415" y2="64630"/>
                        <a14:backgroundMark x1="57415" y1="64630" x2="41082" y2="74352"/>
                        <a14:backgroundMark x1="41082" y1="74352" x2="35371" y2="81852"/>
                        <a14:backgroundMark x1="35371" y1="81852" x2="52004" y2="71111"/>
                        <a14:backgroundMark x1="52004" y1="71111" x2="50802" y2="62593"/>
                        <a14:backgroundMark x1="50802" y1="62593" x2="36573" y2="65926"/>
                        <a14:backgroundMark x1="36573" y1="65926" x2="21743" y2="79352"/>
                        <a14:backgroundMark x1="21743" y1="79352" x2="38577" y2="62037"/>
                        <a14:backgroundMark x1="38577" y1="62037" x2="16633" y2="64444"/>
                        <a14:backgroundMark x1="16633" y1="64444" x2="11323" y2="70463"/>
                        <a14:backgroundMark x1="11323" y1="70463" x2="33768" y2="58796"/>
                        <a14:backgroundMark x1="33768" y1="58796" x2="35265" y2="52694"/>
                        <a14:backgroundMark x1="34649" y1="50138" x2="2204" y2="58056"/>
                        <a14:backgroundMark x1="2204" y1="58056" x2="33627" y2="46810"/>
                        <a14:backgroundMark x1="51587" y1="31498" x2="52806" y2="29444"/>
                        <a14:backgroundMark x1="52806" y1="29444" x2="66433" y2="25000"/>
                        <a14:backgroundMark x1="66433" y1="25000" x2="84369" y2="29815"/>
                        <a14:backgroundMark x1="84369" y1="29815" x2="76854" y2="19537"/>
                        <a14:backgroundMark x1="64974" y1="41557" x2="64689" y2="42085"/>
                        <a14:backgroundMark x1="76854" y1="19537" x2="65218" y2="41106"/>
                        <a14:backgroundMark x1="64091" y1="39826" x2="70741" y2="22130"/>
                        <a14:backgroundMark x1="70741" y1="22130" x2="50691" y2="31642"/>
                        <a14:backgroundMark x1="58148" y1="34136" x2="60120" y2="33889"/>
                        <a14:backgroundMark x1="52587" y1="31337" x2="24048" y2="21667"/>
                        <a14:backgroundMark x1="53858" y1="31767" x2="53389" y2="31608"/>
                        <a14:backgroundMark x1="60120" y1="33889" x2="55260" y2="32242"/>
                        <a14:backgroundMark x1="24048" y1="21667" x2="36172" y2="35370"/>
                        <a14:backgroundMark x1="36172" y1="35370" x2="39031" y2="35495"/>
                        <a14:backgroundMark x1="64830" y1="84352" x2="72946" y2="67037"/>
                        <a14:backgroundMark x1="49699" y1="60741" x2="53307" y2="60741"/>
                        <a14:backgroundMark x1="48497" y1="61574" x2="52305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1480" r="33663" b="38414"/>
          <a:stretch/>
        </p:blipFill>
        <p:spPr bwMode="auto">
          <a:xfrm>
            <a:off x="4737129" y="-2587206"/>
            <a:ext cx="869401" cy="8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DD7C1D60-8E90-4B9F-BD64-30BDC8E2C9B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772" y="-3743408"/>
            <a:ext cx="883365" cy="883365"/>
          </a:xfrm>
          <a:prstGeom prst="rect">
            <a:avLst/>
          </a:prstGeom>
        </p:spPr>
      </p:pic>
      <p:pic>
        <p:nvPicPr>
          <p:cNvPr id="26" name="Picture 2" descr="à¸à¸¥à¸à¸²à¸£à¸à¹à¸à¸«à¸²à¸£à¸¹à¸à¸ à¸²à¸à¸ªà¸³à¸«à¸£à¸±à¸ alcohol icon">
            <a:extLst>
              <a:ext uri="{FF2B5EF4-FFF2-40B4-BE49-F238E27FC236}">
                <a16:creationId xmlns:a16="http://schemas.microsoft.com/office/drawing/2014/main" id="{484D741B-3D38-48C6-B4C8-A771595F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838" y="1119568"/>
            <a:ext cx="935183" cy="93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9FBC619-851D-4669-ACCE-B35605B15E2E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596" y="-1111658"/>
            <a:ext cx="949921" cy="949921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24EC5E8A-9195-4D5F-948C-27FD5B8ED47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493813" y="6391653"/>
            <a:ext cx="736437" cy="4537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DD86DD-46CC-4326-B901-4264DB29662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-2667169" y="2465722"/>
            <a:ext cx="891421" cy="897486"/>
          </a:xfrm>
          <a:prstGeom prst="rect">
            <a:avLst/>
          </a:prstGeom>
        </p:spPr>
      </p:pic>
      <p:pic>
        <p:nvPicPr>
          <p:cNvPr id="30" name="Picture 4" descr="ผลการค้นหารูปภาพสำหรับ Soap Icon">
            <a:extLst>
              <a:ext uri="{FF2B5EF4-FFF2-40B4-BE49-F238E27FC236}">
                <a16:creationId xmlns:a16="http://schemas.microsoft.com/office/drawing/2014/main" id="{5F476295-88A8-439F-9E54-4D996A6F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4883" b="94727" l="9753" r="89973">
                        <a14:foregroundMark x1="42033" y1="7422" x2="49725" y2="4883"/>
                        <a14:foregroundMark x1="53846" y1="94727" x2="62637" y2="9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679" y="-3450960"/>
            <a:ext cx="1248755" cy="8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รูปภาพที่เกี่ยวข้อง">
            <a:extLst>
              <a:ext uri="{FF2B5EF4-FFF2-40B4-BE49-F238E27FC236}">
                <a16:creationId xmlns:a16="http://schemas.microsoft.com/office/drawing/2014/main" id="{1992BECA-3A87-445F-94C0-3362A323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2667" b="94667" l="3556" r="97778">
                        <a14:foregroundMark x1="25778" y1="21778" x2="32889" y2="70222"/>
                        <a14:foregroundMark x1="32889" y1="70222" x2="32889" y2="70222"/>
                        <a14:foregroundMark x1="13778" y1="43556" x2="60444" y2="28444"/>
                        <a14:foregroundMark x1="60444" y1="28444" x2="31556" y2="31556"/>
                        <a14:foregroundMark x1="31556" y1="31556" x2="53333" y2="26222"/>
                        <a14:foregroundMark x1="53333" y1="26222" x2="22222" y2="29778"/>
                        <a14:foregroundMark x1="22222" y1="29778" x2="20889" y2="54222"/>
                        <a14:foregroundMark x1="20889" y1="54222" x2="46667" y2="48444"/>
                        <a14:foregroundMark x1="46667" y1="48444" x2="60889" y2="29778"/>
                        <a14:foregroundMark x1="60889" y1="29778" x2="41778" y2="27111"/>
                        <a14:foregroundMark x1="22222" y1="33778" x2="80889" y2="56889"/>
                        <a14:foregroundMark x1="80889" y1="56889" x2="51556" y2="62222"/>
                        <a14:foregroundMark x1="51556" y1="62222" x2="75111" y2="47111"/>
                        <a14:foregroundMark x1="75111" y1="47111" x2="78667" y2="36444"/>
                        <a14:foregroundMark x1="74222" y1="27111" x2="85333" y2="52000"/>
                        <a14:foregroundMark x1="85333" y1="52000" x2="74667" y2="76444"/>
                        <a14:foregroundMark x1="74667" y1="76444" x2="53778" y2="86667"/>
                        <a14:foregroundMark x1="53778" y1="86667" x2="30222" y2="81333"/>
                        <a14:foregroundMark x1="30222" y1="81333" x2="6222" y2="42222"/>
                        <a14:foregroundMark x1="6222" y1="42222" x2="43556" y2="9333"/>
                        <a14:foregroundMark x1="43556" y1="9333" x2="68000" y2="9333"/>
                        <a14:foregroundMark x1="68000" y1="9333" x2="76444" y2="17333"/>
                        <a14:foregroundMark x1="73778" y1="16889" x2="84000" y2="65333"/>
                        <a14:foregroundMark x1="84000" y1="65333" x2="72889" y2="86667"/>
                        <a14:foregroundMark x1="72889" y1="86667" x2="49333" y2="95111"/>
                        <a14:foregroundMark x1="49333" y1="95111" x2="27111" y2="84889"/>
                        <a14:foregroundMark x1="27111" y1="84889" x2="12889" y2="67556"/>
                        <a14:foregroundMark x1="12889" y1="67556" x2="11111" y2="64000"/>
                        <a14:foregroundMark x1="7556" y1="51556" x2="12000" y2="71556"/>
                        <a14:foregroundMark x1="12444" y1="72000" x2="25778" y2="90667"/>
                        <a14:foregroundMark x1="25778" y1="90667" x2="50222" y2="76444"/>
                        <a14:foregroundMark x1="43556" y1="67556" x2="50222" y2="44889"/>
                        <a14:foregroundMark x1="50222" y1="44889" x2="62222" y2="27556"/>
                        <a14:foregroundMark x1="66667" y1="46667" x2="80889" y2="19111"/>
                        <a14:foregroundMark x1="79556" y1="39111" x2="87556" y2="51111"/>
                        <a14:foregroundMark x1="80000" y1="30667" x2="95111" y2="48889"/>
                        <a14:foregroundMark x1="95111" y1="48889" x2="95556" y2="50667"/>
                        <a14:foregroundMark x1="74222" y1="31556" x2="92889" y2="29333"/>
                        <a14:foregroundMark x1="45778" y1="11111" x2="21333" y2="20889"/>
                        <a14:foregroundMark x1="21333" y1="20889" x2="13333" y2="28889"/>
                        <a14:foregroundMark x1="5778" y1="49778" x2="7556" y2="33778"/>
                        <a14:foregroundMark x1="8889" y1="33333" x2="23556" y2="15556"/>
                        <a14:foregroundMark x1="23556" y1="15556" x2="44889" y2="8444"/>
                        <a14:foregroundMark x1="44889" y1="8444" x2="52000" y2="2667"/>
                        <a14:foregroundMark x1="44444" y1="35111" x2="63556" y2="78667"/>
                        <a14:foregroundMark x1="21333" y1="72889" x2="77333" y2="62667"/>
                        <a14:foregroundMark x1="77333" y1="62667" x2="83111" y2="67111"/>
                        <a14:foregroundMark x1="76889" y1="72889" x2="24000" y2="74667"/>
                        <a14:foregroundMark x1="30222" y1="79111" x2="80889" y2="60889"/>
                        <a14:foregroundMark x1="40444" y1="70222" x2="31111" y2="48000"/>
                        <a14:foregroundMark x1="31111" y1="48000" x2="41778" y2="24000"/>
                        <a14:foregroundMark x1="41778" y1="24000" x2="68000" y2="21333"/>
                        <a14:foregroundMark x1="68000" y1="21333" x2="73778" y2="23556"/>
                        <a14:foregroundMark x1="43556" y1="28000" x2="51556" y2="18667"/>
                        <a14:foregroundMark x1="3556" y1="51556" x2="3556" y2="51556"/>
                        <a14:foregroundMark x1="97778" y1="52444" x2="97778" y2="5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0" y="-2441829"/>
            <a:ext cx="932949" cy="93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6" descr="à¸à¸¥à¸à¸²à¸£à¸à¹à¸à¸«à¸²à¸£à¸¹à¸à¸ à¸²à¸à¸ªà¸³à¸«à¸£à¸±à¸ Petroleum Icon">
            <a:extLst>
              <a:ext uri="{FF2B5EF4-FFF2-40B4-BE49-F238E27FC236}">
                <a16:creationId xmlns:a16="http://schemas.microsoft.com/office/drawing/2014/main" id="{0DA2ED6E-1435-49F8-BB7B-0A80C0094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40481" y1="55093" x2="44589" y2="49167"/>
                        <a14:foregroundMark x1="44589" y1="49167" x2="52405" y2="44537"/>
                        <a14:foregroundMark x1="52405" y1="44537" x2="57515" y2="38981"/>
                        <a14:foregroundMark x1="57515" y1="38981" x2="57515" y2="38426"/>
                        <a14:foregroundMark x1="46894" y1="37130" x2="55611" y2="52870"/>
                        <a14:foregroundMark x1="55611" y1="52870" x2="56212" y2="53241"/>
                        <a14:foregroundMark x1="59920" y1="44444" x2="56513" y2="53056"/>
                        <a14:foregroundMark x1="56513" y1="53056" x2="48898" y2="56852"/>
                        <a14:foregroundMark x1="48898" y1="56852" x2="40581" y2="56111"/>
                        <a14:foregroundMark x1="40581" y1="56111" x2="36573" y2="50093"/>
                        <a14:foregroundMark x1="36573" y1="50093" x2="37976" y2="42685"/>
                        <a14:foregroundMark x1="37976" y1="42685" x2="45391" y2="37685"/>
                        <a14:foregroundMark x1="45391" y1="37685" x2="53607" y2="36296"/>
                        <a14:foregroundMark x1="53607" y1="36296" x2="60220" y2="39907"/>
                        <a14:foregroundMark x1="60220" y1="39907" x2="62625" y2="47037"/>
                        <a14:foregroundMark x1="62625" y1="47037" x2="62525" y2="49444"/>
                        <a14:foregroundMark x1="48096" y1="49722" x2="48096" y2="49722"/>
                        <a14:foregroundMark x1="50701" y1="47130" x2="45491" y2="55926"/>
                        <a14:foregroundMark x1="45491" y1="53981" x2="49499" y2="46204"/>
                        <a14:foregroundMark x1="43988" y1="48611" x2="42986" y2="41204"/>
                        <a14:foregroundMark x1="42986" y1="41204" x2="43587" y2="40926"/>
                        <a14:foregroundMark x1="53507" y1="40093" x2="39780" y2="45093"/>
                        <a14:foregroundMark x1="50501" y1="40278" x2="57114" y2="46019"/>
                        <a14:foregroundMark x1="56713" y1="40556" x2="53707" y2="40556"/>
                        <a14:foregroundMark x1="47595" y1="40926" x2="40481" y2="43796"/>
                        <a14:foregroundMark x1="40481" y1="43796" x2="38477" y2="45833"/>
                        <a14:foregroundMark x1="45491" y1="40926" x2="53908" y2="40278"/>
                        <a14:foregroundMark x1="53908" y1="40278" x2="58016" y2="43796"/>
                        <a14:foregroundMark x1="61022" y1="49537" x2="56613" y2="56019"/>
                        <a14:foregroundMark x1="56613" y1="56019" x2="52197" y2="59080"/>
                        <a14:foregroundMark x1="60321" y1="50648" x2="57515" y2="57685"/>
                        <a14:foregroundMark x1="57515" y1="57685" x2="52786" y2="59627"/>
                        <a14:foregroundMark x1="49289" y1="60202" x2="45892" y2="58704"/>
                        <a14:foregroundMark x1="48196" y1="58981" x2="53607" y2="56667"/>
                        <a14:foregroundMark x1="57816" y1="55463" x2="62024" y2="52222"/>
                        <a14:foregroundMark x1="60721" y1="51481" x2="61623" y2="46481"/>
                        <a14:foregroundMark x1="62926" y1="49722" x2="62024" y2="42037"/>
                        <a14:foregroundMark x1="62024" y1="42037" x2="61022" y2="40278"/>
                        <a14:foregroundMark x1="63226" y1="48333" x2="61122" y2="39907"/>
                        <a14:foregroundMark x1="61122" y1="39907" x2="54609" y2="35370"/>
                        <a14:foregroundMark x1="54609" y1="35370" x2="45892" y2="37500"/>
                        <a14:foregroundMark x1="45892" y1="37500" x2="38778" y2="41944"/>
                        <a14:foregroundMark x1="38778" y1="41944" x2="37876" y2="44537"/>
                        <a14:foregroundMark x1="60120" y1="49722" x2="63226" y2="45093"/>
                        <a14:foregroundMark x1="60120" y1="49167" x2="63026" y2="42315"/>
                        <a14:foregroundMark x1="63026" y1="42315" x2="62625" y2="40926"/>
                        <a14:foregroundMark x1="63627" y1="49259" x2="63226" y2="41852"/>
                        <a14:foregroundMark x1="63226" y1="41852" x2="62625" y2="40833"/>
                        <a14:foregroundMark x1="63527" y1="48333" x2="60321" y2="46204"/>
                        <a14:foregroundMark x1="62826" y1="47685" x2="64128" y2="46759"/>
                        <a14:foregroundMark x1="35872" y1="49815" x2="35872" y2="49815"/>
                        <a14:foregroundMark x1="35972" y1="50370" x2="36874" y2="51759"/>
                        <a14:foregroundMark x1="36874" y1="51574" x2="36573" y2="44352"/>
                        <a14:foregroundMark x1="36573" y1="44352" x2="38176" y2="43241"/>
                        <a14:foregroundMark x1="35371" y1="45278" x2="37475" y2="52130"/>
                        <a14:foregroundMark x1="37475" y1="52130" x2="38176" y2="52500"/>
                        <a14:foregroundMark x1="39178" y1="39907" x2="43988" y2="34259"/>
                        <a14:foregroundMark x1="43988" y1="34259" x2="52605" y2="32870"/>
                        <a14:foregroundMark x1="52605" y1="32870" x2="58818" y2="36944"/>
                        <a14:foregroundMark x1="58818" y1="36944" x2="63627" y2="42407"/>
                        <a14:foregroundMark x1="63627" y1="42407" x2="65130" y2="46481"/>
                        <a14:foregroundMark x1="50802" y1="37685" x2="41182" y2="35926"/>
                        <a14:foregroundMark x1="39579" y1="37130" x2="42385" y2="35463"/>
                        <a14:foregroundMark x1="41984" y1="35463" x2="40080" y2="37315"/>
                        <a14:backgroundMark x1="8317" y1="34630" x2="42585" y2="5648"/>
                        <a14:backgroundMark x1="42585" y1="5648" x2="14329" y2="36111"/>
                        <a14:backgroundMark x1="14329" y1="36111" x2="42585" y2="22407"/>
                        <a14:backgroundMark x1="42585" y1="22407" x2="40281" y2="29722"/>
                        <a14:backgroundMark x1="40281" y1="29722" x2="22645" y2="46759"/>
                        <a14:backgroundMark x1="22645" y1="46759" x2="51603" y2="20833"/>
                        <a14:backgroundMark x1="51603" y1="20833" x2="46069" y2="32387"/>
                        <a14:backgroundMark x1="56978" y1="33369" x2="78657" y2="19907"/>
                        <a14:backgroundMark x1="78657" y1="19907" x2="61471" y2="36850"/>
                        <a14:backgroundMark x1="52654" y1="61742" x2="28557" y2="83333"/>
                        <a14:backgroundMark x1="28557" y1="83333" x2="38978" y2="67407"/>
                        <a14:backgroundMark x1="38978" y1="67407" x2="47099" y2="60582"/>
                        <a14:backgroundMark x1="66907" y1="45942" x2="67936" y2="52593"/>
                        <a14:backgroundMark x1="67936" y1="52593" x2="52705" y2="77778"/>
                        <a14:backgroundMark x1="52705" y1="77778" x2="65431" y2="63611"/>
                        <a14:backgroundMark x1="65431" y1="63611" x2="74549" y2="61852"/>
                        <a14:backgroundMark x1="74549" y1="61852" x2="67836" y2="77315"/>
                        <a14:backgroundMark x1="67836" y1="77315" x2="74950" y2="69074"/>
                        <a14:backgroundMark x1="74950" y1="69074" x2="81663" y2="80370"/>
                        <a14:backgroundMark x1="81663" y1="80370" x2="74449" y2="67870"/>
                        <a14:backgroundMark x1="74449" y1="67870" x2="57415" y2="64630"/>
                        <a14:backgroundMark x1="57415" y1="64630" x2="41082" y2="74352"/>
                        <a14:backgroundMark x1="41082" y1="74352" x2="35371" y2="81852"/>
                        <a14:backgroundMark x1="35371" y1="81852" x2="52004" y2="71111"/>
                        <a14:backgroundMark x1="52004" y1="71111" x2="50802" y2="62593"/>
                        <a14:backgroundMark x1="50802" y1="62593" x2="36573" y2="65926"/>
                        <a14:backgroundMark x1="36573" y1="65926" x2="21743" y2="79352"/>
                        <a14:backgroundMark x1="21743" y1="79352" x2="38577" y2="62037"/>
                        <a14:backgroundMark x1="38577" y1="62037" x2="16633" y2="64444"/>
                        <a14:backgroundMark x1="16633" y1="64444" x2="11323" y2="70463"/>
                        <a14:backgroundMark x1="11323" y1="70463" x2="33768" y2="58796"/>
                        <a14:backgroundMark x1="33768" y1="58796" x2="35265" y2="52694"/>
                        <a14:backgroundMark x1="34649" y1="50138" x2="2204" y2="58056"/>
                        <a14:backgroundMark x1="2204" y1="58056" x2="33627" y2="46810"/>
                        <a14:backgroundMark x1="51587" y1="31498" x2="52806" y2="29444"/>
                        <a14:backgroundMark x1="52806" y1="29444" x2="66433" y2="25000"/>
                        <a14:backgroundMark x1="66433" y1="25000" x2="84369" y2="29815"/>
                        <a14:backgroundMark x1="84369" y1="29815" x2="76854" y2="19537"/>
                        <a14:backgroundMark x1="64974" y1="41557" x2="64689" y2="42085"/>
                        <a14:backgroundMark x1="76854" y1="19537" x2="65218" y2="41106"/>
                        <a14:backgroundMark x1="64091" y1="39826" x2="70741" y2="22130"/>
                        <a14:backgroundMark x1="70741" y1="22130" x2="50691" y2="31642"/>
                        <a14:backgroundMark x1="58148" y1="34136" x2="60120" y2="33889"/>
                        <a14:backgroundMark x1="52587" y1="31337" x2="24048" y2="21667"/>
                        <a14:backgroundMark x1="53858" y1="31767" x2="53389" y2="31608"/>
                        <a14:backgroundMark x1="60120" y1="33889" x2="55260" y2="32242"/>
                        <a14:backgroundMark x1="24048" y1="21667" x2="36172" y2="35370"/>
                        <a14:backgroundMark x1="36172" y1="35370" x2="39031" y2="35495"/>
                        <a14:backgroundMark x1="64830" y1="84352" x2="72946" y2="67037"/>
                        <a14:backgroundMark x1="49699" y1="60741" x2="53307" y2="60741"/>
                        <a14:backgroundMark x1="48497" y1="61574" x2="52305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1480" r="33663" b="38414"/>
          <a:stretch/>
        </p:blipFill>
        <p:spPr bwMode="auto">
          <a:xfrm>
            <a:off x="977158" y="2498008"/>
            <a:ext cx="902236" cy="8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ผลการค้นหารูปภาพสำหรับ Costume Icon">
            <a:extLst>
              <a:ext uri="{FF2B5EF4-FFF2-40B4-BE49-F238E27FC236}">
                <a16:creationId xmlns:a16="http://schemas.microsoft.com/office/drawing/2014/main" id="{791257ED-ABA1-476A-A972-73D787B8F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76" y="-1602698"/>
            <a:ext cx="867646" cy="86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ผลการค้นหารูปภาพสำหรับ Paper Icon">
            <a:extLst>
              <a:ext uri="{FF2B5EF4-FFF2-40B4-BE49-F238E27FC236}">
                <a16:creationId xmlns:a16="http://schemas.microsoft.com/office/drawing/2014/main" id="{6FF6832C-3DB2-404B-8904-C3249E77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2667" b="97778" l="2667" r="96444">
                        <a14:foregroundMark x1="12000" y1="37333" x2="18667" y2="52889"/>
                        <a14:foregroundMark x1="17778" y1="32889" x2="17333" y2="56000"/>
                        <a14:foregroundMark x1="17333" y1="56000" x2="27556" y2="76000"/>
                        <a14:foregroundMark x1="27556" y1="76000" x2="75556" y2="86667"/>
                        <a14:foregroundMark x1="75556" y1="86667" x2="88889" y2="68000"/>
                        <a14:foregroundMark x1="88889" y1="68000" x2="88889" y2="48444"/>
                        <a14:foregroundMark x1="85333" y1="26222" x2="70667" y2="66222"/>
                        <a14:foregroundMark x1="83111" y1="32444" x2="83556" y2="69778"/>
                        <a14:foregroundMark x1="83111" y1="32444" x2="91111" y2="54222"/>
                        <a14:foregroundMark x1="91111" y1="54222" x2="91556" y2="54667"/>
                        <a14:foregroundMark x1="88444" y1="26222" x2="94222" y2="45778"/>
                        <a14:foregroundMark x1="78667" y1="18222" x2="51556" y2="16000"/>
                        <a14:foregroundMark x1="51556" y1="16000" x2="29778" y2="21333"/>
                        <a14:foregroundMark x1="29778" y1="21333" x2="51111" y2="28000"/>
                        <a14:foregroundMark x1="51111" y1="28000" x2="38222" y2="27111"/>
                        <a14:foregroundMark x1="42222" y1="21333" x2="42667" y2="53333"/>
                        <a14:foregroundMark x1="45333" y1="34222" x2="40444" y2="68000"/>
                        <a14:foregroundMark x1="33333" y1="37333" x2="26222" y2="53333"/>
                        <a14:foregroundMark x1="47111" y1="32444" x2="20889" y2="46667"/>
                        <a14:foregroundMark x1="20889" y1="46667" x2="15556" y2="60000"/>
                        <a14:foregroundMark x1="22222" y1="28444" x2="14667" y2="39556"/>
                        <a14:foregroundMark x1="20444" y1="34667" x2="30667" y2="14222"/>
                        <a14:foregroundMark x1="30667" y1="14222" x2="60444" y2="5778"/>
                        <a14:foregroundMark x1="55556" y1="9333" x2="79111" y2="20000"/>
                        <a14:foregroundMark x1="78667" y1="23111" x2="80889" y2="40889"/>
                        <a14:foregroundMark x1="47556" y1="75111" x2="33333" y2="94667"/>
                        <a14:foregroundMark x1="33333" y1="94667" x2="42222" y2="86667"/>
                        <a14:foregroundMark x1="23556" y1="84000" x2="39111" y2="90222"/>
                        <a14:foregroundMark x1="26667" y1="89778" x2="48889" y2="97778"/>
                        <a14:foregroundMark x1="48889" y1="97778" x2="53778" y2="96444"/>
                        <a14:foregroundMark x1="3556" y1="50222" x2="3556" y2="50222"/>
                        <a14:foregroundMark x1="2667" y1="50222" x2="18667" y2="33778"/>
                        <a14:foregroundMark x1="18667" y1="33778" x2="21778" y2="16000"/>
                        <a14:foregroundMark x1="32889" y1="65778" x2="40444" y2="44444"/>
                        <a14:foregroundMark x1="26667" y1="60889" x2="36444" y2="35556"/>
                        <a14:foregroundMark x1="48444" y1="3111" x2="48444" y2="3111"/>
                        <a14:foregroundMark x1="96444" y1="57778" x2="96444" y2="5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435" y="4038866"/>
            <a:ext cx="891346" cy="8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à¸à¸¥à¸à¸²à¸£à¸à¹à¸à¸«à¸²à¸£à¸¹à¸à¸ à¸²à¸à¸ªà¸³à¸«à¸£à¸±à¸ Pharmaceutical  icon">
            <a:extLst>
              <a:ext uri="{FF2B5EF4-FFF2-40B4-BE49-F238E27FC236}">
                <a16:creationId xmlns:a16="http://schemas.microsoft.com/office/drawing/2014/main" id="{0AD61000-0507-486D-BF14-30C30D48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556" b="98667" l="889" r="97778">
                        <a14:foregroundMark x1="15111" y1="49778" x2="27556" y2="69333"/>
                        <a14:foregroundMark x1="27556" y1="69333" x2="73333" y2="64444"/>
                        <a14:foregroundMark x1="73333" y1="64444" x2="51111" y2="56889"/>
                        <a14:foregroundMark x1="51111" y1="56889" x2="33333" y2="37778"/>
                        <a14:foregroundMark x1="33333" y1="37778" x2="55111" y2="31111"/>
                        <a14:foregroundMark x1="55111" y1="31111" x2="73333" y2="44889"/>
                        <a14:foregroundMark x1="73333" y1="44889" x2="74222" y2="22667"/>
                        <a14:foregroundMark x1="74222" y1="22667" x2="46222" y2="19111"/>
                        <a14:foregroundMark x1="46222" y1="19111" x2="83111" y2="44889"/>
                        <a14:foregroundMark x1="83111" y1="44889" x2="80889" y2="69778"/>
                        <a14:foregroundMark x1="80889" y1="69778" x2="60889" y2="82222"/>
                        <a14:foregroundMark x1="60889" y1="82222" x2="38667" y2="86222"/>
                        <a14:foregroundMark x1="38667" y1="86222" x2="20889" y2="74222"/>
                        <a14:foregroundMark x1="37778" y1="80444" x2="26667" y2="36444"/>
                        <a14:foregroundMark x1="26667" y1="36444" x2="45778" y2="21778"/>
                        <a14:foregroundMark x1="45778" y1="21778" x2="22222" y2="19111"/>
                        <a14:foregroundMark x1="22222" y1="19111" x2="4889" y2="36889"/>
                        <a14:foregroundMark x1="4889" y1="36889" x2="8444" y2="60889"/>
                        <a14:foregroundMark x1="8444" y1="60889" x2="27556" y2="75111"/>
                        <a14:foregroundMark x1="27556" y1="75111" x2="17778" y2="52000"/>
                        <a14:foregroundMark x1="17778" y1="52000" x2="16444" y2="29333"/>
                        <a14:foregroundMark x1="16444" y1="29333" x2="36000" y2="17778"/>
                        <a14:foregroundMark x1="36000" y1="17778" x2="60000" y2="11556"/>
                        <a14:foregroundMark x1="60000" y1="11556" x2="78667" y2="24889"/>
                        <a14:foregroundMark x1="78667" y1="24889" x2="88444" y2="47111"/>
                        <a14:foregroundMark x1="88444" y1="47111" x2="86222" y2="70222"/>
                        <a14:foregroundMark x1="86222" y1="70222" x2="66222" y2="88000"/>
                        <a14:foregroundMark x1="66222" y1="88000" x2="41778" y2="93333"/>
                        <a14:foregroundMark x1="41778" y1="93333" x2="21778" y2="83111"/>
                        <a14:foregroundMark x1="21778" y1="83111" x2="12444" y2="62667"/>
                        <a14:foregroundMark x1="12444" y1="62667" x2="17778" y2="39111"/>
                        <a14:foregroundMark x1="17778" y1="39111" x2="30222" y2="17778"/>
                        <a14:foregroundMark x1="30222" y1="17778" x2="51111" y2="7556"/>
                        <a14:foregroundMark x1="51111" y1="7556" x2="72444" y2="17778"/>
                        <a14:foregroundMark x1="72444" y1="17778" x2="83556" y2="37778"/>
                        <a14:foregroundMark x1="83556" y1="37778" x2="88444" y2="60889"/>
                        <a14:foregroundMark x1="88444" y1="60889" x2="69333" y2="75111"/>
                        <a14:foregroundMark x1="69333" y1="75111" x2="44444" y2="80889"/>
                        <a14:foregroundMark x1="44444" y1="80889" x2="38667" y2="57333"/>
                        <a14:foregroundMark x1="38667" y1="57333" x2="18222" y2="72444"/>
                        <a14:foregroundMark x1="18222" y1="72444" x2="13778" y2="48000"/>
                        <a14:foregroundMark x1="13778" y1="48000" x2="35111" y2="9333"/>
                        <a14:foregroundMark x1="74222" y1="23556" x2="87111" y2="44000"/>
                        <a14:foregroundMark x1="87111" y1="44000" x2="87556" y2="67111"/>
                        <a14:foregroundMark x1="87556" y1="67111" x2="87556" y2="67111"/>
                        <a14:foregroundMark x1="93333" y1="54222" x2="88000" y2="31556"/>
                        <a14:foregroundMark x1="88000" y1="31556" x2="76000" y2="12000"/>
                        <a14:foregroundMark x1="76000" y1="12000" x2="52000" y2="4444"/>
                        <a14:foregroundMark x1="52000" y1="4444" x2="28000" y2="13778"/>
                        <a14:foregroundMark x1="28000" y1="13778" x2="10667" y2="28889"/>
                        <a14:foregroundMark x1="10667" y1="28889" x2="5778" y2="50667"/>
                        <a14:foregroundMark x1="5778" y1="50667" x2="14222" y2="73778"/>
                        <a14:foregroundMark x1="14222" y1="73778" x2="30667" y2="89333"/>
                        <a14:foregroundMark x1="30667" y1="89333" x2="60000" y2="94667"/>
                        <a14:foregroundMark x1="89333" y1="67556" x2="94222" y2="56444"/>
                        <a14:foregroundMark x1="97778" y1="45778" x2="97778" y2="45778"/>
                        <a14:foregroundMark x1="46667" y1="3556" x2="46667" y2="3556"/>
                        <a14:foregroundMark x1="5778" y1="44889" x2="5778" y2="44889"/>
                        <a14:foregroundMark x1="26667" y1="27111" x2="41333" y2="40889"/>
                        <a14:foregroundMark x1="30667" y1="24444" x2="30667" y2="24444"/>
                        <a14:foregroundMark x1="33778" y1="26667" x2="33778" y2="26667"/>
                        <a14:foregroundMark x1="48444" y1="63556" x2="48444" y2="63556"/>
                        <a14:foregroundMark x1="55111" y1="60444" x2="55111" y2="60444"/>
                        <a14:foregroundMark x1="49333" y1="56889" x2="52889" y2="61333"/>
                        <a14:foregroundMark x1="1333" y1="48000" x2="1333" y2="48000"/>
                        <a14:foregroundMark x1="51111" y1="98667" x2="51111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48" y="-3967493"/>
            <a:ext cx="843074" cy="8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Motorbike - Free transport icons">
            <a:extLst>
              <a:ext uri="{FF2B5EF4-FFF2-40B4-BE49-F238E27FC236}">
                <a16:creationId xmlns:a16="http://schemas.microsoft.com/office/drawing/2014/main" id="{C6A5787D-A9CC-4E7B-8EE9-7CE663E95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0" b="100000" l="0" r="96000">
                        <a14:foregroundMark x1="20000" y1="36000" x2="76000" y2="75111"/>
                        <a14:foregroundMark x1="74667" y1="39111" x2="26667" y2="65333"/>
                        <a14:foregroundMark x1="23111" y1="18222" x2="38222" y2="60444"/>
                        <a14:foregroundMark x1="16889" y1="50222" x2="70667" y2="19556"/>
                        <a14:foregroundMark x1="12889" y1="19556" x2="96000" y2="61333"/>
                        <a14:foregroundMark x1="28444" y1="68444" x2="93333" y2="20444"/>
                        <a14:foregroundMark x1="64444" y1="16444" x2="90667" y2="53333"/>
                        <a14:foregroundMark x1="79556" y1="26667" x2="53778" y2="81778"/>
                        <a14:foregroundMark x1="85333" y1="40000" x2="78222" y2="75111"/>
                        <a14:foregroundMark x1="90222" y1="35556" x2="85333" y2="72444"/>
                        <a14:foregroundMark x1="81333" y1="57778" x2="80444" y2="80000"/>
                        <a14:foregroundMark x1="55111" y1="39556" x2="54222" y2="18667"/>
                        <a14:foregroundMark x1="54667" y1="28889" x2="34667" y2="10667"/>
                        <a14:foregroundMark x1="30667" y1="38222" x2="33778" y2="11111"/>
                        <a14:foregroundMark x1="44889" y1="19556" x2="65778" y2="12000"/>
                        <a14:foregroundMark x1="55556" y1="15556" x2="50667" y2="12000"/>
                        <a14:foregroundMark x1="77778" y1="34667" x2="74667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54" y="-4150054"/>
            <a:ext cx="869091" cy="86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6888960-DC52-463D-8B49-01033FB41295}"/>
              </a:ext>
            </a:extLst>
          </p:cNvPr>
          <p:cNvGrpSpPr/>
          <p:nvPr/>
        </p:nvGrpSpPr>
        <p:grpSpPr>
          <a:xfrm>
            <a:off x="3876339" y="-1996813"/>
            <a:ext cx="812667" cy="812667"/>
            <a:chOff x="246587" y="-1419739"/>
            <a:chExt cx="812667" cy="812667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6A81DC0-4B13-4CFD-B6E0-1E5EFEDC9680}"/>
                </a:ext>
              </a:extLst>
            </p:cNvPr>
            <p:cNvSpPr/>
            <p:nvPr/>
          </p:nvSpPr>
          <p:spPr>
            <a:xfrm>
              <a:off x="246587" y="-1419739"/>
              <a:ext cx="812667" cy="8126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82" name="Picture 181" descr="A close up of a logo&#10;&#10;Description automatically generated">
              <a:extLst>
                <a:ext uri="{FF2B5EF4-FFF2-40B4-BE49-F238E27FC236}">
                  <a16:creationId xmlns:a16="http://schemas.microsoft.com/office/drawing/2014/main" id="{646C66A3-CAA1-4296-A9C1-0D6885B6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 cstate="print">
              <a:extLst>
                <a:ext uri="{BEBA8EAE-BF5A-486C-A8C5-ECC9F3942E4B}">
                  <a14:imgProps xmlns:a14="http://schemas.microsoft.com/office/drawing/2010/main">
                    <a14:imgLayer r:embed="rId63">
                      <a14:imgEffect>
                        <a14:artisticPhotocopy/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68" y="-1327152"/>
              <a:ext cx="635878" cy="635878"/>
            </a:xfrm>
            <a:prstGeom prst="rect">
              <a:avLst/>
            </a:prstGeom>
          </p:spPr>
        </p:pic>
      </p:grp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65C7D920-8A53-4FFE-AE1D-090402E66685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04" y="-2042554"/>
            <a:ext cx="869090" cy="869090"/>
          </a:xfrm>
          <a:prstGeom prst="rect">
            <a:avLst/>
          </a:prstGeom>
        </p:spPr>
      </p:pic>
      <p:pic>
        <p:nvPicPr>
          <p:cNvPr id="183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8B4EF030-8C1A-4151-A55B-C54A979FA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print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4000" b="96889" l="1778" r="96444">
                        <a14:foregroundMark x1="24000" y1="27111" x2="29778" y2="53333"/>
                        <a14:foregroundMark x1="29778" y1="53333" x2="42222" y2="74222"/>
                        <a14:foregroundMark x1="42222" y1="74222" x2="54667" y2="72889"/>
                        <a14:foregroundMark x1="14222" y1="69778" x2="36444" y2="55556"/>
                        <a14:foregroundMark x1="36444" y1="55556" x2="45778" y2="35111"/>
                        <a14:foregroundMark x1="45778" y1="35111" x2="24000" y2="27111"/>
                        <a14:foregroundMark x1="24000" y1="27111" x2="8000" y2="46222"/>
                        <a14:foregroundMark x1="8000" y1="46222" x2="33778" y2="42667"/>
                        <a14:foregroundMark x1="33778" y1="42667" x2="50222" y2="26667"/>
                        <a14:foregroundMark x1="50222" y1="26667" x2="24889" y2="45778"/>
                        <a14:foregroundMark x1="24889" y1="45778" x2="57333" y2="26222"/>
                        <a14:foregroundMark x1="57333" y1="26222" x2="79556" y2="31111"/>
                        <a14:foregroundMark x1="79556" y1="31111" x2="77333" y2="53333"/>
                        <a14:foregroundMark x1="77333" y1="53333" x2="53333" y2="75111"/>
                        <a14:foregroundMark x1="46667" y1="91111" x2="85778" y2="63111"/>
                        <a14:foregroundMark x1="60444" y1="82222" x2="46667" y2="44000"/>
                        <a14:foregroundMark x1="65333" y1="83556" x2="87556" y2="79111"/>
                        <a14:foregroundMark x1="87556" y1="79111" x2="87556" y2="79111"/>
                        <a14:foregroundMark x1="84444" y1="71556" x2="92000" y2="48444"/>
                        <a14:foregroundMark x1="92000" y1="48444" x2="92000" y2="48444"/>
                        <a14:foregroundMark x1="89333" y1="70222" x2="92889" y2="46222"/>
                        <a14:foregroundMark x1="92889" y1="46222" x2="80000" y2="27556"/>
                        <a14:foregroundMark x1="80000" y1="27556" x2="80000" y2="27556"/>
                        <a14:foregroundMark x1="80000" y1="27111" x2="57778" y2="12889"/>
                        <a14:foregroundMark x1="37778" y1="18667" x2="20889" y2="20000"/>
                        <a14:foregroundMark x1="46222" y1="4000" x2="52444" y2="30222"/>
                        <a14:foregroundMark x1="2222" y1="44889" x2="4889" y2="53778"/>
                        <a14:foregroundMark x1="49333" y1="96889" x2="49333" y2="96889"/>
                        <a14:foregroundMark x1="37778" y1="38222" x2="82667" y2="52889"/>
                        <a14:foregroundMark x1="82667" y1="52889" x2="84444" y2="54222"/>
                        <a14:foregroundMark x1="96444" y1="56889" x2="96444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62" y="2646845"/>
            <a:ext cx="932738" cy="9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87F2456-4306-4B6D-8B2D-E3745E9E45A5}"/>
              </a:ext>
            </a:extLst>
          </p:cNvPr>
          <p:cNvGrpSpPr/>
          <p:nvPr/>
        </p:nvGrpSpPr>
        <p:grpSpPr>
          <a:xfrm>
            <a:off x="10574282" y="-2843693"/>
            <a:ext cx="883484" cy="883484"/>
            <a:chOff x="-1684288" y="4150004"/>
            <a:chExt cx="859190" cy="859190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478E878-35F1-4A23-A979-4BE99CFDB943}"/>
                </a:ext>
              </a:extLst>
            </p:cNvPr>
            <p:cNvSpPr/>
            <p:nvPr/>
          </p:nvSpPr>
          <p:spPr>
            <a:xfrm>
              <a:off x="-1684288" y="4150004"/>
              <a:ext cx="859190" cy="85919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86" name="Picture 4" descr="à¸£à¸¹à¸à¸ à¸²à¸à¸à¸µà¹à¹à¸à¸µà¹à¸¢à¸§à¸à¹à¸­à¸">
              <a:extLst>
                <a:ext uri="{FF2B5EF4-FFF2-40B4-BE49-F238E27FC236}">
                  <a16:creationId xmlns:a16="http://schemas.microsoft.com/office/drawing/2014/main" id="{0D118B83-0207-4DDB-AAEA-6650895A1A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7" cstate="print">
              <a:extLst>
                <a:ext uri="{BEBA8EAE-BF5A-486C-A8C5-ECC9F3942E4B}">
                  <a14:imgProps xmlns:a14="http://schemas.microsoft.com/office/drawing/2010/main">
                    <a14:imgLayer r:embed="rId6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2" t="11008" r="52077" b="57061"/>
            <a:stretch/>
          </p:blipFill>
          <p:spPr bwMode="auto">
            <a:xfrm>
              <a:off x="-1516866" y="4254938"/>
              <a:ext cx="529292" cy="600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2" descr="Motorbike - Free transport icons">
            <a:extLst>
              <a:ext uri="{FF2B5EF4-FFF2-40B4-BE49-F238E27FC236}">
                <a16:creationId xmlns:a16="http://schemas.microsoft.com/office/drawing/2014/main" id="{9851758C-936F-47B9-9201-B638E9B27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0" b="100000" l="0" r="96000">
                        <a14:foregroundMark x1="20000" y1="36000" x2="76000" y2="75111"/>
                        <a14:foregroundMark x1="74667" y1="39111" x2="26667" y2="65333"/>
                        <a14:foregroundMark x1="23111" y1="18222" x2="38222" y2="60444"/>
                        <a14:foregroundMark x1="16889" y1="50222" x2="70667" y2="19556"/>
                        <a14:foregroundMark x1="12889" y1="19556" x2="96000" y2="61333"/>
                        <a14:foregroundMark x1="28444" y1="68444" x2="93333" y2="20444"/>
                        <a14:foregroundMark x1="64444" y1="16444" x2="90667" y2="53333"/>
                        <a14:foregroundMark x1="79556" y1="26667" x2="53778" y2="81778"/>
                        <a14:foregroundMark x1="85333" y1="40000" x2="78222" y2="75111"/>
                        <a14:foregroundMark x1="90222" y1="35556" x2="85333" y2="72444"/>
                        <a14:foregroundMark x1="81333" y1="57778" x2="80444" y2="80000"/>
                        <a14:foregroundMark x1="55111" y1="39556" x2="54222" y2="18667"/>
                        <a14:foregroundMark x1="54667" y1="28889" x2="34667" y2="10667"/>
                        <a14:foregroundMark x1="30667" y1="38222" x2="33778" y2="11111"/>
                        <a14:foregroundMark x1="44889" y1="19556" x2="65778" y2="12000"/>
                        <a14:foregroundMark x1="55556" y1="15556" x2="50667" y2="12000"/>
                        <a14:foregroundMark x1="77778" y1="34667" x2="74667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3717032"/>
            <a:ext cx="869091" cy="86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6" descr="à¸à¸¥à¸à¸²à¸£à¸à¹à¸à¸«à¸²à¸£à¸¹à¸à¸ à¸²à¸à¸ªà¸³à¸«à¸£à¸±à¸ fertilizer icon">
            <a:extLst>
              <a:ext uri="{FF2B5EF4-FFF2-40B4-BE49-F238E27FC236}">
                <a16:creationId xmlns:a16="http://schemas.microsoft.com/office/drawing/2014/main" id="{21968DD1-5ED7-4945-999D-17EDF4003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39900" y1="41204" x2="47700" y2="35463"/>
                        <a14:foregroundMark x1="47700" y1="35463" x2="55500" y2="33148"/>
                        <a14:foregroundMark x1="55500" y1="33148" x2="54800" y2="40741"/>
                        <a14:foregroundMark x1="54800" y1="40741" x2="46500" y2="44537"/>
                        <a14:foregroundMark x1="46500" y1="44537" x2="43000" y2="51852"/>
                        <a14:foregroundMark x1="43000" y1="51852" x2="49500" y2="57130"/>
                        <a14:foregroundMark x1="49500" y1="57130" x2="43400" y2="61759"/>
                        <a14:foregroundMark x1="43400" y1="61759" x2="59200" y2="54537"/>
                        <a14:foregroundMark x1="59200" y1="54537" x2="61500" y2="47685"/>
                        <a14:foregroundMark x1="61500" y1="47685" x2="53400" y2="55093"/>
                        <a14:foregroundMark x1="53400" y1="55093" x2="58100" y2="45926"/>
                        <a14:foregroundMark x1="58100" y1="45926" x2="47400" y2="60185"/>
                        <a14:foregroundMark x1="47400" y1="60185" x2="46800" y2="48148"/>
                        <a14:foregroundMark x1="46800" y1="48148" x2="49000" y2="38796"/>
                        <a14:foregroundMark x1="49000" y1="38796" x2="48000" y2="51204"/>
                        <a14:foregroundMark x1="48000" y1="51204" x2="55000" y2="40000"/>
                        <a14:foregroundMark x1="55000" y1="40000" x2="56100" y2="48796"/>
                        <a14:foregroundMark x1="56100" y1="48796" x2="58300" y2="40000"/>
                        <a14:foregroundMark x1="58300" y1="40000" x2="54100" y2="55463"/>
                        <a14:foregroundMark x1="54100" y1="55463" x2="53800" y2="40741"/>
                        <a14:foregroundMark x1="53800" y1="40741" x2="50500" y2="47500"/>
                        <a14:foregroundMark x1="50500" y1="47500" x2="51400" y2="38981"/>
                        <a14:foregroundMark x1="51400" y1="38981" x2="38200" y2="50741"/>
                        <a14:foregroundMark x1="38200" y1="50741" x2="48900" y2="41852"/>
                        <a14:foregroundMark x1="48900" y1="41852" x2="50200" y2="59630"/>
                        <a14:foregroundMark x1="50200" y1="59630" x2="55000" y2="46481"/>
                        <a14:foregroundMark x1="55000" y1="46481" x2="53500" y2="55648"/>
                        <a14:foregroundMark x1="53500" y1="55648" x2="56400" y2="49074"/>
                        <a14:foregroundMark x1="56400" y1="49074" x2="56700" y2="56667"/>
                        <a14:foregroundMark x1="56700" y1="56667" x2="59800" y2="48704"/>
                        <a14:foregroundMark x1="59800" y1="48704" x2="60000" y2="63241"/>
                        <a14:foregroundMark x1="60000" y1="63241" x2="62500" y2="54259"/>
                        <a14:foregroundMark x1="62500" y1="54259" x2="58700" y2="64167"/>
                        <a14:foregroundMark x1="58700" y1="64167" x2="56900" y2="52130"/>
                        <a14:foregroundMark x1="56900" y1="52130" x2="51500" y2="44815"/>
                        <a14:foregroundMark x1="51500" y1="44815" x2="48900" y2="55093"/>
                        <a14:foregroundMark x1="48900" y1="55093" x2="50300" y2="44630"/>
                        <a14:foregroundMark x1="50300" y1="44630" x2="49200" y2="54444"/>
                        <a14:foregroundMark x1="49200" y1="54444" x2="45800" y2="46944"/>
                        <a14:foregroundMark x1="45800" y1="46944" x2="42200" y2="55000"/>
                        <a14:foregroundMark x1="42200" y1="55000" x2="41600" y2="47963"/>
                        <a14:foregroundMark x1="41600" y1="47963" x2="44700" y2="40278"/>
                        <a14:foregroundMark x1="44700" y1="40278" x2="47400" y2="48056"/>
                        <a14:foregroundMark x1="47400" y1="48056" x2="54600" y2="32222"/>
                        <a14:foregroundMark x1="54600" y1="32222" x2="54300" y2="40000"/>
                        <a14:foregroundMark x1="54300" y1="40000" x2="57500" y2="31944"/>
                        <a14:foregroundMark x1="57500" y1="31944" x2="56500" y2="41389"/>
                        <a14:foregroundMark x1="56500" y1="41389" x2="55100" y2="33981"/>
                        <a14:foregroundMark x1="55100" y1="33981" x2="54100" y2="51667"/>
                        <a14:foregroundMark x1="54100" y1="51667" x2="54700" y2="32870"/>
                        <a14:foregroundMark x1="54700" y1="32870" x2="51800" y2="42593"/>
                        <a14:foregroundMark x1="51800" y1="42593" x2="52100" y2="33148"/>
                        <a14:foregroundMark x1="52100" y1="33148" x2="47400" y2="50185"/>
                        <a14:foregroundMark x1="47400" y1="50185" x2="49300" y2="34444"/>
                        <a14:foregroundMark x1="49300" y1="34444" x2="47400" y2="42315"/>
                        <a14:foregroundMark x1="47400" y1="42315" x2="48000" y2="31481"/>
                        <a14:foregroundMark x1="48000" y1="31481" x2="44000" y2="45556"/>
                        <a14:foregroundMark x1="44000" y1="45556" x2="46000" y2="35278"/>
                        <a14:foregroundMark x1="46000" y1="35278" x2="43900" y2="46019"/>
                        <a14:foregroundMark x1="43900" y1="46019" x2="44600" y2="38056"/>
                        <a14:foregroundMark x1="44600" y1="38056" x2="44600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8315" r="19264" b="26089"/>
          <a:stretch/>
        </p:blipFill>
        <p:spPr bwMode="auto">
          <a:xfrm>
            <a:off x="1527685" y="-1663485"/>
            <a:ext cx="996615" cy="9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" descr="à¸à¸¥à¸à¸²à¸£à¸à¹à¸à¸«à¸²à¸£à¸¹à¸à¸ à¸²à¸à¸ªà¸³à¸«à¸£à¸±à¸ refrigerator  icon">
            <a:extLst>
              <a:ext uri="{FF2B5EF4-FFF2-40B4-BE49-F238E27FC236}">
                <a16:creationId xmlns:a16="http://schemas.microsoft.com/office/drawing/2014/main" id="{010A01D1-657C-4E82-92CD-36DDC4059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BEBA8EAE-BF5A-486C-A8C5-ECC9F3942E4B}">
                <a14:imgProps xmlns:a14="http://schemas.microsoft.com/office/drawing/2010/main">
                  <a14:imgLayer r:embed="rId70">
                    <a14:imgEffect>
                      <a14:backgroundRemoval t="889" b="96889" l="3556" r="96889">
                        <a14:foregroundMark x1="16889" y1="37778" x2="16889" y2="37778"/>
                        <a14:foregroundMark x1="16444" y1="25333" x2="12000" y2="62222"/>
                        <a14:foregroundMark x1="18222" y1="69778" x2="45778" y2="92000"/>
                        <a14:foregroundMark x1="83111" y1="18222" x2="83111" y2="18222"/>
                        <a14:foregroundMark x1="72889" y1="13778" x2="87111" y2="31111"/>
                        <a14:foregroundMark x1="93333" y1="40000" x2="93333" y2="40000"/>
                        <a14:foregroundMark x1="97333" y1="40889" x2="97333" y2="40889"/>
                        <a14:foregroundMark x1="58222" y1="10667" x2="58222" y2="10667"/>
                        <a14:foregroundMark x1="46222" y1="7556" x2="62667" y2="8444"/>
                        <a14:foregroundMark x1="40000" y1="8000" x2="19111" y2="17333"/>
                        <a14:foregroundMark x1="19111" y1="17333" x2="18667" y2="17333"/>
                        <a14:foregroundMark x1="49333" y1="889" x2="49333" y2="889"/>
                        <a14:foregroundMark x1="8000" y1="46222" x2="8000" y2="46222"/>
                        <a14:foregroundMark x1="9333" y1="63556" x2="21778" y2="84000"/>
                        <a14:foregroundMark x1="21778" y1="84000" x2="22667" y2="84444"/>
                        <a14:foregroundMark x1="42222" y1="97333" x2="42222" y2="97333"/>
                        <a14:foregroundMark x1="3556" y1="49333" x2="3556" y2="49333"/>
                        <a14:foregroundMark x1="16889" y1="55556" x2="54222" y2="48889"/>
                        <a14:foregroundMark x1="54222" y1="48889" x2="72889" y2="37778"/>
                        <a14:foregroundMark x1="41333" y1="15556" x2="53333" y2="69333"/>
                        <a14:foregroundMark x1="53333" y1="69333" x2="49778" y2="92889"/>
                        <a14:foregroundMark x1="49778" y1="92889" x2="48000" y2="95111"/>
                        <a14:foregroundMark x1="19556" y1="68000" x2="60444" y2="46667"/>
                        <a14:foregroundMark x1="24444" y1="65778" x2="40444" y2="20889"/>
                        <a14:foregroundMark x1="30222" y1="26667" x2="46222" y2="16889"/>
                        <a14:foregroundMark x1="37778" y1="19556" x2="66667" y2="15556"/>
                        <a14:foregroundMark x1="72889" y1="28444" x2="78667" y2="49333"/>
                        <a14:foregroundMark x1="60444" y1="51111" x2="68444" y2="28889"/>
                        <a14:foregroundMark x1="68444" y1="28889" x2="73778" y2="21778"/>
                        <a14:foregroundMark x1="63556" y1="55556" x2="71556" y2="72889"/>
                        <a14:foregroundMark x1="60444" y1="27111" x2="75111" y2="46222"/>
                        <a14:foregroundMark x1="75111" y1="46222" x2="75111" y2="46667"/>
                        <a14:foregroundMark x1="76000" y1="57778" x2="54667" y2="62222"/>
                        <a14:foregroundMark x1="75556" y1="72889" x2="88444" y2="59556"/>
                        <a14:foregroundMark x1="68000" y1="78222" x2="52000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52" y="4725144"/>
            <a:ext cx="911540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C917DA8C-65F7-4FAF-AF36-F80F51593C54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485" y="4389967"/>
            <a:ext cx="925350" cy="925350"/>
          </a:xfrm>
          <a:prstGeom prst="rect">
            <a:avLst/>
          </a:prstGeom>
        </p:spPr>
      </p:pic>
      <p:pic>
        <p:nvPicPr>
          <p:cNvPr id="190" name="Picture 2" descr="à¸à¸¥à¸à¸²à¸£à¸à¹à¸à¸«à¸²à¸£à¸¹à¸à¸ à¸²à¸à¸ªà¸³à¸«à¸£à¸±à¸ refrigerator  icon">
            <a:extLst>
              <a:ext uri="{FF2B5EF4-FFF2-40B4-BE49-F238E27FC236}">
                <a16:creationId xmlns:a16="http://schemas.microsoft.com/office/drawing/2014/main" id="{CBFFA549-55BB-4DDC-A969-F5CCE2E2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BEBA8EAE-BF5A-486C-A8C5-ECC9F3942E4B}">
                <a14:imgProps xmlns:a14="http://schemas.microsoft.com/office/drawing/2010/main">
                  <a14:imgLayer r:embed="rId70">
                    <a14:imgEffect>
                      <a14:backgroundRemoval t="889" b="96889" l="3556" r="96889">
                        <a14:foregroundMark x1="16889" y1="37778" x2="16889" y2="37778"/>
                        <a14:foregroundMark x1="16444" y1="25333" x2="12000" y2="62222"/>
                        <a14:foregroundMark x1="18222" y1="69778" x2="45778" y2="92000"/>
                        <a14:foregroundMark x1="83111" y1="18222" x2="83111" y2="18222"/>
                        <a14:foregroundMark x1="72889" y1="13778" x2="87111" y2="31111"/>
                        <a14:foregroundMark x1="93333" y1="40000" x2="93333" y2="40000"/>
                        <a14:foregroundMark x1="97333" y1="40889" x2="97333" y2="40889"/>
                        <a14:foregroundMark x1="58222" y1="10667" x2="58222" y2="10667"/>
                        <a14:foregroundMark x1="46222" y1="7556" x2="62667" y2="8444"/>
                        <a14:foregroundMark x1="40000" y1="8000" x2="19111" y2="17333"/>
                        <a14:foregroundMark x1="19111" y1="17333" x2="18667" y2="17333"/>
                        <a14:foregroundMark x1="49333" y1="889" x2="49333" y2="889"/>
                        <a14:foregroundMark x1="8000" y1="46222" x2="8000" y2="46222"/>
                        <a14:foregroundMark x1="9333" y1="63556" x2="21778" y2="84000"/>
                        <a14:foregroundMark x1="21778" y1="84000" x2="22667" y2="84444"/>
                        <a14:foregroundMark x1="42222" y1="97333" x2="42222" y2="97333"/>
                        <a14:foregroundMark x1="3556" y1="49333" x2="3556" y2="49333"/>
                        <a14:foregroundMark x1="16889" y1="55556" x2="54222" y2="48889"/>
                        <a14:foregroundMark x1="54222" y1="48889" x2="72889" y2="37778"/>
                        <a14:foregroundMark x1="41333" y1="15556" x2="53333" y2="69333"/>
                        <a14:foregroundMark x1="53333" y1="69333" x2="49778" y2="92889"/>
                        <a14:foregroundMark x1="49778" y1="92889" x2="48000" y2="95111"/>
                        <a14:foregroundMark x1="19556" y1="68000" x2="60444" y2="46667"/>
                        <a14:foregroundMark x1="24444" y1="65778" x2="40444" y2="20889"/>
                        <a14:foregroundMark x1="30222" y1="26667" x2="46222" y2="16889"/>
                        <a14:foregroundMark x1="37778" y1="19556" x2="66667" y2="15556"/>
                        <a14:foregroundMark x1="72889" y1="28444" x2="78667" y2="49333"/>
                        <a14:foregroundMark x1="60444" y1="51111" x2="68444" y2="28889"/>
                        <a14:foregroundMark x1="68444" y1="28889" x2="73778" y2="21778"/>
                        <a14:foregroundMark x1="63556" y1="55556" x2="71556" y2="72889"/>
                        <a14:foregroundMark x1="60444" y1="27111" x2="75111" y2="46222"/>
                        <a14:foregroundMark x1="75111" y1="46222" x2="75111" y2="46667"/>
                        <a14:foregroundMark x1="76000" y1="57778" x2="54667" y2="62222"/>
                        <a14:foregroundMark x1="75556" y1="72889" x2="88444" y2="59556"/>
                        <a14:foregroundMark x1="68000" y1="78222" x2="52000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40" y="-1134635"/>
            <a:ext cx="911540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6" descr="à¸à¸¥à¸à¸²à¸£à¸à¹à¸à¸«à¸²à¸£à¸¹à¸à¸ à¸²à¸à¸ªà¸³à¸«à¸£à¸±à¸ thread icon">
            <a:extLst>
              <a:ext uri="{FF2B5EF4-FFF2-40B4-BE49-F238E27FC236}">
                <a16:creationId xmlns:a16="http://schemas.microsoft.com/office/drawing/2014/main" id="{3694DC80-ABBD-4722-9212-C2DDFA7B5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962" y="1134313"/>
            <a:ext cx="876851" cy="8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6" descr="à¸à¸¥à¸à¸²à¸£à¸à¹à¸à¸«à¸²à¸£à¸¹à¸à¸ à¸²à¸à¸ªà¸³à¸«à¸£à¸±à¸ Petroleum Icon">
            <a:extLst>
              <a:ext uri="{FF2B5EF4-FFF2-40B4-BE49-F238E27FC236}">
                <a16:creationId xmlns:a16="http://schemas.microsoft.com/office/drawing/2014/main" id="{2742DD72-8B32-43F3-A7AD-9A93D1B71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40481" y1="55093" x2="44589" y2="49167"/>
                        <a14:foregroundMark x1="44589" y1="49167" x2="52405" y2="44537"/>
                        <a14:foregroundMark x1="52405" y1="44537" x2="57515" y2="38981"/>
                        <a14:foregroundMark x1="57515" y1="38981" x2="57515" y2="38426"/>
                        <a14:foregroundMark x1="46894" y1="37130" x2="55611" y2="52870"/>
                        <a14:foregroundMark x1="55611" y1="52870" x2="56212" y2="53241"/>
                        <a14:foregroundMark x1="59920" y1="44444" x2="56513" y2="53056"/>
                        <a14:foregroundMark x1="56513" y1="53056" x2="48898" y2="56852"/>
                        <a14:foregroundMark x1="48898" y1="56852" x2="40581" y2="56111"/>
                        <a14:foregroundMark x1="40581" y1="56111" x2="36573" y2="50093"/>
                        <a14:foregroundMark x1="36573" y1="50093" x2="37976" y2="42685"/>
                        <a14:foregroundMark x1="37976" y1="42685" x2="45391" y2="37685"/>
                        <a14:foregroundMark x1="45391" y1="37685" x2="53607" y2="36296"/>
                        <a14:foregroundMark x1="53607" y1="36296" x2="60220" y2="39907"/>
                        <a14:foregroundMark x1="60220" y1="39907" x2="62625" y2="47037"/>
                        <a14:foregroundMark x1="62625" y1="47037" x2="62525" y2="49444"/>
                        <a14:foregroundMark x1="48096" y1="49722" x2="48096" y2="49722"/>
                        <a14:foregroundMark x1="50701" y1="47130" x2="45491" y2="55926"/>
                        <a14:foregroundMark x1="45491" y1="53981" x2="49499" y2="46204"/>
                        <a14:foregroundMark x1="43988" y1="48611" x2="42986" y2="41204"/>
                        <a14:foregroundMark x1="42986" y1="41204" x2="43587" y2="40926"/>
                        <a14:foregroundMark x1="53507" y1="40093" x2="39780" y2="45093"/>
                        <a14:foregroundMark x1="50501" y1="40278" x2="57114" y2="46019"/>
                        <a14:foregroundMark x1="56713" y1="40556" x2="53707" y2="40556"/>
                        <a14:foregroundMark x1="47595" y1="40926" x2="40481" y2="43796"/>
                        <a14:foregroundMark x1="40481" y1="43796" x2="38477" y2="45833"/>
                        <a14:foregroundMark x1="45491" y1="40926" x2="53908" y2="40278"/>
                        <a14:foregroundMark x1="53908" y1="40278" x2="58016" y2="43796"/>
                        <a14:foregroundMark x1="61022" y1="49537" x2="56613" y2="56019"/>
                        <a14:foregroundMark x1="56613" y1="56019" x2="52197" y2="59080"/>
                        <a14:foregroundMark x1="60321" y1="50648" x2="57515" y2="57685"/>
                        <a14:foregroundMark x1="57515" y1="57685" x2="52786" y2="59627"/>
                        <a14:foregroundMark x1="49289" y1="60202" x2="45892" y2="58704"/>
                        <a14:foregroundMark x1="48196" y1="58981" x2="53607" y2="56667"/>
                        <a14:foregroundMark x1="57816" y1="55463" x2="62024" y2="52222"/>
                        <a14:foregroundMark x1="60721" y1="51481" x2="61623" y2="46481"/>
                        <a14:foregroundMark x1="62926" y1="49722" x2="62024" y2="42037"/>
                        <a14:foregroundMark x1="62024" y1="42037" x2="61022" y2="40278"/>
                        <a14:foregroundMark x1="63226" y1="48333" x2="61122" y2="39907"/>
                        <a14:foregroundMark x1="61122" y1="39907" x2="54609" y2="35370"/>
                        <a14:foregroundMark x1="54609" y1="35370" x2="45892" y2="37500"/>
                        <a14:foregroundMark x1="45892" y1="37500" x2="38778" y2="41944"/>
                        <a14:foregroundMark x1="38778" y1="41944" x2="37876" y2="44537"/>
                        <a14:foregroundMark x1="60120" y1="49722" x2="63226" y2="45093"/>
                        <a14:foregroundMark x1="60120" y1="49167" x2="63026" y2="42315"/>
                        <a14:foregroundMark x1="63026" y1="42315" x2="62625" y2="40926"/>
                        <a14:foregroundMark x1="63627" y1="49259" x2="63226" y2="41852"/>
                        <a14:foregroundMark x1="63226" y1="41852" x2="62625" y2="40833"/>
                        <a14:foregroundMark x1="63527" y1="48333" x2="60321" y2="46204"/>
                        <a14:foregroundMark x1="62826" y1="47685" x2="64128" y2="46759"/>
                        <a14:foregroundMark x1="35872" y1="49815" x2="35872" y2="49815"/>
                        <a14:foregroundMark x1="35972" y1="50370" x2="36874" y2="51759"/>
                        <a14:foregroundMark x1="36874" y1="51574" x2="36573" y2="44352"/>
                        <a14:foregroundMark x1="36573" y1="44352" x2="38176" y2="43241"/>
                        <a14:foregroundMark x1="35371" y1="45278" x2="37475" y2="52130"/>
                        <a14:foregroundMark x1="37475" y1="52130" x2="38176" y2="52500"/>
                        <a14:foregroundMark x1="39178" y1="39907" x2="43988" y2="34259"/>
                        <a14:foregroundMark x1="43988" y1="34259" x2="52605" y2="32870"/>
                        <a14:foregroundMark x1="52605" y1="32870" x2="58818" y2="36944"/>
                        <a14:foregroundMark x1="58818" y1="36944" x2="63627" y2="42407"/>
                        <a14:foregroundMark x1="63627" y1="42407" x2="65130" y2="46481"/>
                        <a14:foregroundMark x1="50802" y1="37685" x2="41182" y2="35926"/>
                        <a14:foregroundMark x1="39579" y1="37130" x2="42385" y2="35463"/>
                        <a14:foregroundMark x1="41984" y1="35463" x2="40080" y2="37315"/>
                        <a14:backgroundMark x1="8317" y1="34630" x2="42585" y2="5648"/>
                        <a14:backgroundMark x1="42585" y1="5648" x2="14329" y2="36111"/>
                        <a14:backgroundMark x1="14329" y1="36111" x2="42585" y2="22407"/>
                        <a14:backgroundMark x1="42585" y1="22407" x2="40281" y2="29722"/>
                        <a14:backgroundMark x1="40281" y1="29722" x2="22645" y2="46759"/>
                        <a14:backgroundMark x1="22645" y1="46759" x2="51603" y2="20833"/>
                        <a14:backgroundMark x1="51603" y1="20833" x2="46069" y2="32387"/>
                        <a14:backgroundMark x1="56978" y1="33369" x2="78657" y2="19907"/>
                        <a14:backgroundMark x1="78657" y1="19907" x2="61471" y2="36850"/>
                        <a14:backgroundMark x1="52654" y1="61742" x2="28557" y2="83333"/>
                        <a14:backgroundMark x1="28557" y1="83333" x2="38978" y2="67407"/>
                        <a14:backgroundMark x1="38978" y1="67407" x2="47099" y2="60582"/>
                        <a14:backgroundMark x1="66907" y1="45942" x2="67936" y2="52593"/>
                        <a14:backgroundMark x1="67936" y1="52593" x2="52705" y2="77778"/>
                        <a14:backgroundMark x1="52705" y1="77778" x2="65431" y2="63611"/>
                        <a14:backgroundMark x1="65431" y1="63611" x2="74549" y2="61852"/>
                        <a14:backgroundMark x1="74549" y1="61852" x2="67836" y2="77315"/>
                        <a14:backgroundMark x1="67836" y1="77315" x2="74950" y2="69074"/>
                        <a14:backgroundMark x1="74950" y1="69074" x2="81663" y2="80370"/>
                        <a14:backgroundMark x1="81663" y1="80370" x2="74449" y2="67870"/>
                        <a14:backgroundMark x1="74449" y1="67870" x2="57415" y2="64630"/>
                        <a14:backgroundMark x1="57415" y1="64630" x2="41082" y2="74352"/>
                        <a14:backgroundMark x1="41082" y1="74352" x2="35371" y2="81852"/>
                        <a14:backgroundMark x1="35371" y1="81852" x2="52004" y2="71111"/>
                        <a14:backgroundMark x1="52004" y1="71111" x2="50802" y2="62593"/>
                        <a14:backgroundMark x1="50802" y1="62593" x2="36573" y2="65926"/>
                        <a14:backgroundMark x1="36573" y1="65926" x2="21743" y2="79352"/>
                        <a14:backgroundMark x1="21743" y1="79352" x2="38577" y2="62037"/>
                        <a14:backgroundMark x1="38577" y1="62037" x2="16633" y2="64444"/>
                        <a14:backgroundMark x1="16633" y1="64444" x2="11323" y2="70463"/>
                        <a14:backgroundMark x1="11323" y1="70463" x2="33768" y2="58796"/>
                        <a14:backgroundMark x1="33768" y1="58796" x2="35265" y2="52694"/>
                        <a14:backgroundMark x1="34649" y1="50138" x2="2204" y2="58056"/>
                        <a14:backgroundMark x1="2204" y1="58056" x2="33627" y2="46810"/>
                        <a14:backgroundMark x1="51587" y1="31498" x2="52806" y2="29444"/>
                        <a14:backgroundMark x1="52806" y1="29444" x2="66433" y2="25000"/>
                        <a14:backgroundMark x1="66433" y1="25000" x2="84369" y2="29815"/>
                        <a14:backgroundMark x1="84369" y1="29815" x2="76854" y2="19537"/>
                        <a14:backgroundMark x1="64974" y1="41557" x2="64689" y2="42085"/>
                        <a14:backgroundMark x1="76854" y1="19537" x2="65218" y2="41106"/>
                        <a14:backgroundMark x1="64091" y1="39826" x2="70741" y2="22130"/>
                        <a14:backgroundMark x1="70741" y1="22130" x2="50691" y2="31642"/>
                        <a14:backgroundMark x1="58148" y1="34136" x2="60120" y2="33889"/>
                        <a14:backgroundMark x1="52587" y1="31337" x2="24048" y2="21667"/>
                        <a14:backgroundMark x1="53858" y1="31767" x2="53389" y2="31608"/>
                        <a14:backgroundMark x1="60120" y1="33889" x2="55260" y2="32242"/>
                        <a14:backgroundMark x1="24048" y1="21667" x2="36172" y2="35370"/>
                        <a14:backgroundMark x1="36172" y1="35370" x2="39031" y2="35495"/>
                        <a14:backgroundMark x1="64830" y1="84352" x2="72946" y2="67037"/>
                        <a14:backgroundMark x1="49699" y1="60741" x2="53307" y2="60741"/>
                        <a14:backgroundMark x1="48497" y1="61574" x2="52305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1480" r="33663" b="38414"/>
          <a:stretch/>
        </p:blipFill>
        <p:spPr bwMode="auto">
          <a:xfrm>
            <a:off x="-2000886" y="4662926"/>
            <a:ext cx="957139" cy="9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2AD4E85-D6DC-426C-918A-18820999E825}"/>
              </a:ext>
            </a:extLst>
          </p:cNvPr>
          <p:cNvGrpSpPr/>
          <p:nvPr/>
        </p:nvGrpSpPr>
        <p:grpSpPr>
          <a:xfrm rot="9900000">
            <a:off x="-1291412" y="4751615"/>
            <a:ext cx="884606" cy="884606"/>
            <a:chOff x="999399" y="5739564"/>
            <a:chExt cx="884606" cy="884606"/>
          </a:xfrm>
          <a:solidFill>
            <a:srgbClr val="92D050"/>
          </a:solidFill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CBDE85E0-448B-4B73-89EB-BE920133134F}"/>
                </a:ext>
              </a:extLst>
            </p:cNvPr>
            <p:cNvSpPr/>
            <p:nvPr/>
          </p:nvSpPr>
          <p:spPr>
            <a:xfrm>
              <a:off x="999399" y="5739564"/>
              <a:ext cx="884606" cy="8846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95" name="Flowchart: Preparation 194">
              <a:extLst>
                <a:ext uri="{FF2B5EF4-FFF2-40B4-BE49-F238E27FC236}">
                  <a16:creationId xmlns:a16="http://schemas.microsoft.com/office/drawing/2014/main" id="{C15D4410-DCD6-4D8A-9F43-6A92809FB0D8}"/>
                </a:ext>
              </a:extLst>
            </p:cNvPr>
            <p:cNvSpPr/>
            <p:nvPr/>
          </p:nvSpPr>
          <p:spPr>
            <a:xfrm>
              <a:off x="1219122" y="5922571"/>
              <a:ext cx="251390" cy="215115"/>
            </a:xfrm>
            <a:prstGeom prst="flowChartPreparati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96" name="Flowchart: Preparation 195">
              <a:extLst>
                <a:ext uri="{FF2B5EF4-FFF2-40B4-BE49-F238E27FC236}">
                  <a16:creationId xmlns:a16="http://schemas.microsoft.com/office/drawing/2014/main" id="{7BB31C1B-B52C-4BAC-B505-78180288C1D6}"/>
                </a:ext>
              </a:extLst>
            </p:cNvPr>
            <p:cNvSpPr/>
            <p:nvPr/>
          </p:nvSpPr>
          <p:spPr>
            <a:xfrm>
              <a:off x="1471094" y="6067722"/>
              <a:ext cx="251390" cy="215115"/>
            </a:xfrm>
            <a:prstGeom prst="flowChartPreparati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97" name="Flowchart: Preparation 196">
              <a:extLst>
                <a:ext uri="{FF2B5EF4-FFF2-40B4-BE49-F238E27FC236}">
                  <a16:creationId xmlns:a16="http://schemas.microsoft.com/office/drawing/2014/main" id="{A3B5A66A-8E50-4B64-873E-F1CC696F796E}"/>
                </a:ext>
              </a:extLst>
            </p:cNvPr>
            <p:cNvSpPr/>
            <p:nvPr/>
          </p:nvSpPr>
          <p:spPr>
            <a:xfrm>
              <a:off x="1208584" y="6215469"/>
              <a:ext cx="251390" cy="215115"/>
            </a:xfrm>
            <a:prstGeom prst="flowChartPreparati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91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7" descr="http://cdn.desktopwallpapers4.me/wallpapers/abstract/1366x768/1/3279-green-lines-1366x768-abstract-wallpaper.jp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0650" y="-27384"/>
            <a:ext cx="5185098" cy="6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cdn.desktopwallpapers4.me/wallpapers/abstract/1366x768/1/3279-green-lines-1366x768-abstract-wallpaper.jp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7560" y="-27384"/>
            <a:ext cx="5288210" cy="6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84648" y="1496406"/>
            <a:ext cx="2558414" cy="1070998"/>
            <a:chOff x="1768918" y="808356"/>
            <a:chExt cx="2558414" cy="1082196"/>
          </a:xfrm>
        </p:grpSpPr>
        <p:sp>
          <p:nvSpPr>
            <p:cNvPr id="4" name="TextBox 3"/>
            <p:cNvSpPr txBox="1"/>
            <p:nvPr/>
          </p:nvSpPr>
          <p:spPr>
            <a:xfrm>
              <a:off x="1784648" y="808356"/>
              <a:ext cx="679994" cy="373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น้ำตาล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768918" y="1076019"/>
              <a:ext cx="2558414" cy="814533"/>
              <a:chOff x="1768918" y="1076019"/>
              <a:chExt cx="2558414" cy="81453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768918" y="1076019"/>
                <a:ext cx="1824538" cy="37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+1400.05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84648" y="1301335"/>
                <a:ext cx="1880643" cy="37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+8.93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84648" y="1517359"/>
                <a:ext cx="2542684" cy="37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+48.47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830842" y="2492896"/>
            <a:ext cx="2491388" cy="1112226"/>
            <a:chOff x="1784648" y="764731"/>
            <a:chExt cx="2491388" cy="1193784"/>
          </a:xfrm>
        </p:grpSpPr>
        <p:sp>
          <p:nvSpPr>
            <p:cNvPr id="23" name="TextBox 22"/>
            <p:cNvSpPr txBox="1"/>
            <p:nvPr/>
          </p:nvSpPr>
          <p:spPr>
            <a:xfrm>
              <a:off x="1807372" y="764731"/>
              <a:ext cx="920445" cy="396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ฮาร์ดดิสก์ 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84648" y="1058044"/>
              <a:ext cx="2491388" cy="900471"/>
              <a:chOff x="1784648" y="1058044"/>
              <a:chExt cx="2491388" cy="90047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784648" y="1058044"/>
                <a:ext cx="1657826" cy="39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23.32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84648" y="1274069"/>
                <a:ext cx="1963999" cy="39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+47.36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784648" y="1562100"/>
                <a:ext cx="2491388" cy="39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</a:t>
                </a:r>
                <a:r>
                  <a:rPr lang="en-US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+24.67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800002" y="4605218"/>
            <a:ext cx="2469526" cy="1139652"/>
            <a:chOff x="1774450" y="747592"/>
            <a:chExt cx="2469526" cy="1191659"/>
          </a:xfrm>
        </p:grpSpPr>
        <p:sp>
          <p:nvSpPr>
            <p:cNvPr id="30" name="TextBox 29"/>
            <p:cNvSpPr txBox="1"/>
            <p:nvPr/>
          </p:nvSpPr>
          <p:spPr>
            <a:xfrm>
              <a:off x="1774450" y="747592"/>
              <a:ext cx="846707" cy="386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เคมีภัณฑ์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784648" y="1049009"/>
              <a:ext cx="2459328" cy="890242"/>
              <a:chOff x="1784648" y="1049009"/>
              <a:chExt cx="2459328" cy="89024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784648" y="1049009"/>
                <a:ext cx="1657826" cy="3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+62.93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784648" y="1291732"/>
                <a:ext cx="1963999" cy="3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+42.12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84648" y="1553065"/>
                <a:ext cx="2459328" cy="3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+7.03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788730" y="5697384"/>
            <a:ext cx="2547186" cy="1052939"/>
            <a:chOff x="1780146" y="824460"/>
            <a:chExt cx="2547186" cy="1052939"/>
          </a:xfrm>
        </p:grpSpPr>
        <p:sp>
          <p:nvSpPr>
            <p:cNvPr id="36" name="TextBox 35"/>
            <p:cNvSpPr txBox="1"/>
            <p:nvPr/>
          </p:nvSpPr>
          <p:spPr>
            <a:xfrm>
              <a:off x="1780146" y="824460"/>
              <a:ext cx="984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ผลิตสตาร์ช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784648" y="1085311"/>
              <a:ext cx="2542684" cy="792088"/>
              <a:chOff x="1784648" y="1085311"/>
              <a:chExt cx="2542684" cy="792088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784648" y="1085311"/>
                <a:ext cx="1657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+23.11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784648" y="1291732"/>
                <a:ext cx="1963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19.49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84648" y="1508067"/>
                <a:ext cx="25426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</a:t>
                </a:r>
                <a:r>
                  <a:rPr lang="en-US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+12.21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169899" y="1628800"/>
            <a:ext cx="688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1</a:t>
            </a:r>
            <a:r>
              <a:rPr lang="en-US" sz="4000" b="1" baseline="30000" dirty="0" err="1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st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9899" y="2721114"/>
            <a:ext cx="822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2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nd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810200" y="3522980"/>
            <a:ext cx="2408032" cy="1091723"/>
            <a:chOff x="1784648" y="773049"/>
            <a:chExt cx="2408032" cy="1087342"/>
          </a:xfrm>
        </p:grpSpPr>
        <p:sp>
          <p:nvSpPr>
            <p:cNvPr id="47" name="TextBox 46"/>
            <p:cNvSpPr txBox="1"/>
            <p:nvPr/>
          </p:nvSpPr>
          <p:spPr>
            <a:xfrm>
              <a:off x="1798489" y="773049"/>
              <a:ext cx="841897" cy="36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ยาง อื่นๆ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784648" y="1038288"/>
              <a:ext cx="2408032" cy="822103"/>
              <a:chOff x="1784648" y="1038288"/>
              <a:chExt cx="2408032" cy="822103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784648" y="1038288"/>
                <a:ext cx="1657826" cy="36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+14.42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84648" y="1251359"/>
                <a:ext cx="1963999" cy="36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+12.14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84648" y="1492541"/>
                <a:ext cx="2408032" cy="36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+5.77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sp>
        <p:nvSpPr>
          <p:cNvPr id="111" name="Rectangle 110"/>
          <p:cNvSpPr/>
          <p:nvPr/>
        </p:nvSpPr>
        <p:spPr>
          <a:xfrm>
            <a:off x="5241032" y="1700808"/>
            <a:ext cx="688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1</a:t>
            </a:r>
            <a:r>
              <a:rPr lang="en-US" sz="4000" b="1" baseline="30000" dirty="0" err="1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st</a:t>
            </a:r>
            <a:r>
              <a:rPr lang="th-TH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241032" y="2636912"/>
            <a:ext cx="822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2</a:t>
            </a:r>
            <a:r>
              <a:rPr lang="en-US" sz="4000" b="1" baseline="30000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nd</a:t>
            </a:r>
            <a:r>
              <a:rPr lang="th-TH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291620" y="3751615"/>
            <a:ext cx="776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3</a:t>
            </a:r>
            <a:r>
              <a:rPr lang="en-US" sz="4000" b="1" baseline="30000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rd</a:t>
            </a:r>
            <a:r>
              <a:rPr lang="th-TH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291620" y="4831735"/>
            <a:ext cx="776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4</a:t>
            </a:r>
            <a:r>
              <a:rPr lang="en-US" sz="4000" b="1" baseline="30000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th</a:t>
            </a:r>
            <a:r>
              <a:rPr lang="th-TH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291620" y="5839847"/>
            <a:ext cx="760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5</a:t>
            </a:r>
            <a:r>
              <a:rPr lang="en-US" sz="4000" b="1" baseline="30000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th</a:t>
            </a:r>
            <a:r>
              <a:rPr lang="th-TH" sz="40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944563" y="1412776"/>
            <a:ext cx="3971032" cy="258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524066" y="1412776"/>
            <a:ext cx="389343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8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4776577" y="1282122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5048" y="1281738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560512" y="1282122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5" descr="https://openclipart.org/image/2400px/svg_to_png/194298/cyberscooty-plus-minus.png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8477" y="1281738"/>
            <a:ext cx="278037" cy="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6878527" y="1525639"/>
            <a:ext cx="2504212" cy="1065604"/>
            <a:chOff x="1696910" y="643960"/>
            <a:chExt cx="2504212" cy="1143745"/>
          </a:xfrm>
        </p:grpSpPr>
        <p:sp>
          <p:nvSpPr>
            <p:cNvPr id="85" name="TextBox 84"/>
            <p:cNvSpPr txBox="1"/>
            <p:nvPr/>
          </p:nvSpPr>
          <p:spPr>
            <a:xfrm>
              <a:off x="1698430" y="643960"/>
              <a:ext cx="814647" cy="396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ยานยนต์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696910" y="887234"/>
              <a:ext cx="2504212" cy="900471"/>
              <a:chOff x="1696910" y="887234"/>
              <a:chExt cx="2504212" cy="900471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1696910" y="887234"/>
                <a:ext cx="1535998" cy="39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7.81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696910" y="1131155"/>
                <a:ext cx="1880643" cy="39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+1.95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696910" y="1391290"/>
                <a:ext cx="2504212" cy="39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-17.63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6894257" y="2555612"/>
            <a:ext cx="2420856" cy="1130891"/>
            <a:chOff x="1784648" y="754714"/>
            <a:chExt cx="2420856" cy="1173394"/>
          </a:xfrm>
        </p:grpSpPr>
        <p:sp>
          <p:nvSpPr>
            <p:cNvPr id="73" name="TextBox 72"/>
            <p:cNvSpPr txBox="1"/>
            <p:nvPr/>
          </p:nvSpPr>
          <p:spPr>
            <a:xfrm>
              <a:off x="1787607" y="754714"/>
              <a:ext cx="2234907" cy="383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เหล็กและเหล็กกล้าขั้นมูลฐาน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784648" y="1050131"/>
              <a:ext cx="2420856" cy="877977"/>
              <a:chOff x="1784648" y="1050131"/>
              <a:chExt cx="2420856" cy="877977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784648" y="1050131"/>
                <a:ext cx="1619354" cy="383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18.65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784648" y="1291732"/>
                <a:ext cx="1842171" cy="383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8.97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784648" y="1544895"/>
                <a:ext cx="2420856" cy="383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-4.73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940687" y="3664531"/>
            <a:ext cx="2504212" cy="1030721"/>
            <a:chOff x="1984942" y="833474"/>
            <a:chExt cx="2504212" cy="996086"/>
          </a:xfrm>
        </p:grpSpPr>
        <p:sp>
          <p:nvSpPr>
            <p:cNvPr id="67" name="TextBox 66"/>
            <p:cNvSpPr txBox="1"/>
            <p:nvPr/>
          </p:nvSpPr>
          <p:spPr>
            <a:xfrm>
              <a:off x="2007899" y="833474"/>
              <a:ext cx="676788" cy="356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ปุ๋ยเคมี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984942" y="1082073"/>
              <a:ext cx="2504212" cy="747487"/>
              <a:chOff x="1984942" y="1082073"/>
              <a:chExt cx="2504212" cy="74748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984942" y="1082073"/>
                <a:ext cx="1619354" cy="35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42.55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84942" y="1291732"/>
                <a:ext cx="1925527" cy="35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-19.32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984942" y="1472639"/>
                <a:ext cx="2504212" cy="35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-24.30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6929334" y="5676708"/>
            <a:ext cx="2469597" cy="1047243"/>
            <a:chOff x="1756079" y="835803"/>
            <a:chExt cx="2469597" cy="931441"/>
          </a:xfrm>
        </p:grpSpPr>
        <p:sp>
          <p:nvSpPr>
            <p:cNvPr id="150" name="TextBox 149"/>
            <p:cNvSpPr txBox="1"/>
            <p:nvPr/>
          </p:nvSpPr>
          <p:spPr>
            <a:xfrm>
              <a:off x="1786121" y="835803"/>
              <a:ext cx="1013419" cy="328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ยารักษาโรค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756079" y="1058454"/>
              <a:ext cx="2469597" cy="708790"/>
              <a:chOff x="1756079" y="1058454"/>
              <a:chExt cx="2469597" cy="708790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1764540" y="1058454"/>
                <a:ext cx="1535998" cy="32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7.95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756079" y="1248603"/>
                <a:ext cx="1880643" cy="32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+4.72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766348" y="1438752"/>
                <a:ext cx="2459328" cy="32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+3.19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471597" y="-544903"/>
            <a:ext cx="9220129" cy="2277547"/>
            <a:chOff x="10366307" y="493650"/>
            <a:chExt cx="9220129" cy="2277547"/>
          </a:xfrm>
        </p:grpSpPr>
        <p:sp>
          <p:nvSpPr>
            <p:cNvPr id="117" name="TextBox 116"/>
            <p:cNvSpPr txBox="1"/>
            <p:nvPr/>
          </p:nvSpPr>
          <p:spPr>
            <a:xfrm>
              <a:off x="11015269" y="1083117"/>
              <a:ext cx="19864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tx2">
                      <a:lumMod val="50000"/>
                    </a:schemeClr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อุตสาหกรรม</a:t>
              </a:r>
              <a:endParaRPr lang="th-TH" b="1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0366307" y="493650"/>
              <a:ext cx="1418978" cy="22775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200" b="1" dirty="0">
                  <a:solidFill>
                    <a:schemeClr val="tx2">
                      <a:lumMod val="50000"/>
                    </a:schemeClr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5 </a:t>
              </a:r>
              <a:endParaRPr lang="th-TH" sz="14200" b="1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1061859" y="1471905"/>
              <a:ext cx="63562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ที่ส่งผลกระทบด้าน </a:t>
              </a:r>
              <a:r>
                <a:rPr lang="th-TH" sz="4000" b="1" u="sng" dirty="0">
                  <a:solidFill>
                    <a:schemeClr val="accent3">
                      <a:lumMod val="50000"/>
                    </a:schemeClr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บวก</a:t>
              </a:r>
              <a:r>
                <a:rPr lang="th-TH" sz="4000" b="1" dirty="0">
                  <a:solidFill>
                    <a:schemeClr val="accent3">
                      <a:lumMod val="50000"/>
                    </a:schemeClr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 </a:t>
              </a:r>
              <a:r>
                <a:rPr lang="th-TH" sz="24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และ </a:t>
              </a:r>
              <a:r>
                <a:rPr lang="th-TH" sz="4000" b="1" u="sng" dirty="0">
                  <a:solidFill>
                    <a:srgbClr val="C0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ลบ</a:t>
              </a:r>
              <a:r>
                <a:rPr lang="th-TH" sz="24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 ต่อดัชนีผลผลิตอุตสาหกรรม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1027475" y="1979876"/>
              <a:ext cx="26340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ประจำเดือนธันวาคม 2564</a:t>
              </a:r>
              <a:endParaRPr lang="th-TH" sz="2400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3837746" y="2036133"/>
              <a:ext cx="5748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ข้อมูลโดย กองสารสนเทศและดัชนีเศรษฐกิจอุตสาหกรรม สำนักงานเศรษฐกิจอุตสาหกรรม</a:t>
              </a: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7977336" y="201414"/>
            <a:ext cx="1749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(</a:t>
            </a:r>
            <a:r>
              <a:rPr lang="en-US" sz="54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MOM</a:t>
            </a:r>
            <a:r>
              <a:rPr lang="th-TH" sz="5400" b="1" dirty="0">
                <a:solidFill>
                  <a:srgbClr val="C00000"/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)</a:t>
            </a:r>
            <a:endParaRPr lang="th-TH" sz="5400" dirty="0">
              <a:solidFill>
                <a:srgbClr val="C00000"/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7" name="AutoShape 6" descr="http://www.iconarchive.com/download/i47383/icons-land/vista-hardware-devices/TV-Set-Retro.ico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9" name="AutoShape 11" descr="https://pixabay.com/static/uploads/photo/2014/04/02/16/24/thread-307173__180.pn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887368" y="4607226"/>
            <a:ext cx="2501591" cy="1081788"/>
            <a:chOff x="1807147" y="806754"/>
            <a:chExt cx="2501591" cy="1126350"/>
          </a:xfrm>
        </p:grpSpPr>
        <p:sp>
          <p:nvSpPr>
            <p:cNvPr id="110" name="TextBox 109"/>
            <p:cNvSpPr txBox="1"/>
            <p:nvPr/>
          </p:nvSpPr>
          <p:spPr>
            <a:xfrm>
              <a:off x="1856271" y="806754"/>
              <a:ext cx="1808508" cy="384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latin typeface="ThaiSans Neue" panose="02000000000000000000" pitchFamily="2" charset="-34"/>
                  <a:cs typeface="ThaiSans Neue" panose="02000000000000000000" pitchFamily="2" charset="-34"/>
                </a:rPr>
                <a:t>แผงวงจรอิเล็กทรอนิกส์</a:t>
              </a: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1807147" y="1053794"/>
              <a:ext cx="2501591" cy="879310"/>
              <a:chOff x="1807147" y="1053794"/>
              <a:chExt cx="2501591" cy="879310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836636" y="1053794"/>
                <a:ext cx="1535998" cy="384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ดัชนีผลผลิต  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-2.98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807147" y="1291731"/>
                <a:ext cx="1842171" cy="384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ดัชนีการส่งสินค้า  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-</a:t>
                </a:r>
                <a:r>
                  <a:rPr lang="th-TH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1.82</a:t>
                </a:r>
                <a:r>
                  <a:rPr lang="en-US" sz="1800" b="1" dirty="0">
                    <a:solidFill>
                      <a:srgbClr val="FF000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FF000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849410" y="1548558"/>
                <a:ext cx="2459328" cy="384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ดัชนีสินค้าสำเร็จรูปคงคลัง  </a:t>
                </a:r>
                <a:r>
                  <a:rPr lang="th-TH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+1.43</a:t>
                </a:r>
                <a:r>
                  <a:rPr lang="en-US" sz="1800" b="1" dirty="0">
                    <a:solidFill>
                      <a:srgbClr val="00B050"/>
                    </a:solidFill>
                    <a:latin typeface="ThaiSans Neue" panose="02000000000000000000" pitchFamily="2" charset="-34"/>
                    <a:cs typeface="ThaiSans Neue" panose="02000000000000000000" pitchFamily="2" charset="-34"/>
                  </a:rPr>
                  <a:t>%</a:t>
                </a:r>
                <a:endParaRPr lang="th-TH" sz="1800" b="1" dirty="0">
                  <a:solidFill>
                    <a:srgbClr val="00B050"/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endParaRPr>
              </a:p>
            </p:txBody>
          </p:sp>
        </p:grpSp>
      </p:grpSp>
      <p:sp>
        <p:nvSpPr>
          <p:cNvPr id="11" name="AutoShape 6" descr="ผลการค้นหารูปภาพสำหรับ Rice Pot icon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2" name="AutoShape 8" descr="ผลการค้นหารูปภาพสำหรับ Rice Pot icon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7BE5C88-2B7B-4B14-BDCD-57E42C3E27AE}"/>
              </a:ext>
            </a:extLst>
          </p:cNvPr>
          <p:cNvGrpSpPr/>
          <p:nvPr/>
        </p:nvGrpSpPr>
        <p:grpSpPr>
          <a:xfrm>
            <a:off x="961987" y="1568599"/>
            <a:ext cx="852289" cy="852289"/>
            <a:chOff x="971301" y="2595293"/>
            <a:chExt cx="884606" cy="884606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4850CA8-DAA2-42EF-AD6B-5493489BB395}"/>
                </a:ext>
              </a:extLst>
            </p:cNvPr>
            <p:cNvSpPr/>
            <p:nvPr/>
          </p:nvSpPr>
          <p:spPr>
            <a:xfrm>
              <a:off x="971301" y="2595293"/>
              <a:ext cx="884606" cy="8846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68" name="Picture 4" descr="à¸à¸¥à¸à¸²à¸£à¸à¹à¸à¸«à¸²à¸£à¸¹à¸à¸ à¸²à¸à¸ªà¸³à¸«à¸£à¸±à¸ Icon Sugar">
              <a:extLst>
                <a:ext uri="{FF2B5EF4-FFF2-40B4-BE49-F238E27FC236}">
                  <a16:creationId xmlns:a16="http://schemas.microsoft.com/office/drawing/2014/main" id="{9FEE7CBF-C305-4A53-8EB9-C24E86B8E9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2200" y1="53333" x2="40800" y2="52315"/>
                          <a14:foregroundMark x1="40800" y1="52315" x2="49700" y2="52315"/>
                          <a14:foregroundMark x1="49700" y1="52315" x2="60000" y2="55463"/>
                          <a14:foregroundMark x1="60000" y1="55463" x2="68200" y2="53056"/>
                          <a14:foregroundMark x1="68200" y1="53056" x2="61200" y2="47500"/>
                          <a14:foregroundMark x1="61200" y1="47500" x2="43700" y2="46574"/>
                          <a14:foregroundMark x1="43700" y1="46574" x2="37300" y2="52407"/>
                          <a14:foregroundMark x1="37300" y1="52407" x2="34300" y2="61574"/>
                          <a14:foregroundMark x1="34300" y1="61574" x2="36200" y2="45000"/>
                          <a14:foregroundMark x1="36200" y1="45000" x2="37300" y2="53241"/>
                          <a14:foregroundMark x1="37300" y1="53241" x2="45700" y2="50463"/>
                          <a14:foregroundMark x1="45700" y1="50463" x2="50900" y2="73241"/>
                          <a14:foregroundMark x1="50900" y1="73241" x2="53100" y2="50185"/>
                          <a14:foregroundMark x1="53100" y1="50185" x2="54100" y2="58796"/>
                          <a14:foregroundMark x1="54100" y1="58796" x2="58300" y2="49907"/>
                          <a14:foregroundMark x1="58300" y1="49907" x2="64000" y2="64444"/>
                          <a14:foregroundMark x1="64000" y1="64444" x2="68800" y2="53981"/>
                          <a14:foregroundMark x1="68800" y1="53981" x2="68600" y2="61944"/>
                          <a14:foregroundMark x1="68600" y1="61944" x2="68700" y2="54907"/>
                          <a14:foregroundMark x1="68700" y1="54907" x2="68700" y2="54907"/>
                          <a14:foregroundMark x1="42500" y1="56204" x2="42500" y2="56204"/>
                          <a14:foregroundMark x1="42300" y1="60370" x2="42300" y2="60370"/>
                          <a14:foregroundMark x1="33300" y1="21204" x2="49500" y2="16852"/>
                          <a14:foregroundMark x1="49500" y1="16852" x2="54700" y2="17130"/>
                          <a14:foregroundMark x1="61000" y1="19630" x2="49000" y2="15556"/>
                          <a14:foregroundMark x1="62100" y1="18981" x2="67100" y2="22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3" t="12704" r="18129" b="18116"/>
            <a:stretch/>
          </p:blipFill>
          <p:spPr bwMode="auto">
            <a:xfrm>
              <a:off x="1135901" y="2758922"/>
              <a:ext cx="515219" cy="599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9" name="Picture 6" descr="à¸à¸¥à¸à¸²à¸£à¸à¹à¸à¸«à¸²à¸£à¸¹à¸à¸ à¸²à¸à¸ªà¸³à¸«à¸£à¸±à¸ Petroleum Icon">
            <a:extLst>
              <a:ext uri="{FF2B5EF4-FFF2-40B4-BE49-F238E27FC236}">
                <a16:creationId xmlns:a16="http://schemas.microsoft.com/office/drawing/2014/main" id="{3CC3352E-1FEC-4E9E-AD44-527BFDBB6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481" y1="55093" x2="44589" y2="49167"/>
                        <a14:foregroundMark x1="44589" y1="49167" x2="52405" y2="44537"/>
                        <a14:foregroundMark x1="52405" y1="44537" x2="57515" y2="38981"/>
                        <a14:foregroundMark x1="57515" y1="38981" x2="57515" y2="38426"/>
                        <a14:foregroundMark x1="46894" y1="37130" x2="55611" y2="52870"/>
                        <a14:foregroundMark x1="55611" y1="52870" x2="56212" y2="53241"/>
                        <a14:foregroundMark x1="59920" y1="44444" x2="56513" y2="53056"/>
                        <a14:foregroundMark x1="56513" y1="53056" x2="48898" y2="56852"/>
                        <a14:foregroundMark x1="48898" y1="56852" x2="40581" y2="56111"/>
                        <a14:foregroundMark x1="40581" y1="56111" x2="36573" y2="50093"/>
                        <a14:foregroundMark x1="36573" y1="50093" x2="37976" y2="42685"/>
                        <a14:foregroundMark x1="37976" y1="42685" x2="45391" y2="37685"/>
                        <a14:foregroundMark x1="45391" y1="37685" x2="53607" y2="36296"/>
                        <a14:foregroundMark x1="53607" y1="36296" x2="60220" y2="39907"/>
                        <a14:foregroundMark x1="60220" y1="39907" x2="62625" y2="47037"/>
                        <a14:foregroundMark x1="62625" y1="47037" x2="62525" y2="49444"/>
                        <a14:foregroundMark x1="48096" y1="49722" x2="48096" y2="49722"/>
                        <a14:foregroundMark x1="50701" y1="47130" x2="45491" y2="55926"/>
                        <a14:foregroundMark x1="45491" y1="53981" x2="49499" y2="46204"/>
                        <a14:foregroundMark x1="43988" y1="48611" x2="42986" y2="41204"/>
                        <a14:foregroundMark x1="42986" y1="41204" x2="43587" y2="40926"/>
                        <a14:foregroundMark x1="53507" y1="40093" x2="39780" y2="45093"/>
                        <a14:foregroundMark x1="50501" y1="40278" x2="57114" y2="46019"/>
                        <a14:foregroundMark x1="56713" y1="40556" x2="53707" y2="40556"/>
                        <a14:foregroundMark x1="47595" y1="40926" x2="40481" y2="43796"/>
                        <a14:foregroundMark x1="40481" y1="43796" x2="38477" y2="45833"/>
                        <a14:foregroundMark x1="45491" y1="40926" x2="53908" y2="40278"/>
                        <a14:foregroundMark x1="53908" y1="40278" x2="58016" y2="43796"/>
                        <a14:foregroundMark x1="61022" y1="49537" x2="56613" y2="56019"/>
                        <a14:foregroundMark x1="56613" y1="56019" x2="52197" y2="59080"/>
                        <a14:foregroundMark x1="60321" y1="50648" x2="57515" y2="57685"/>
                        <a14:foregroundMark x1="57515" y1="57685" x2="52786" y2="59627"/>
                        <a14:foregroundMark x1="49289" y1="60202" x2="45892" y2="58704"/>
                        <a14:foregroundMark x1="48196" y1="58981" x2="53607" y2="56667"/>
                        <a14:foregroundMark x1="57816" y1="55463" x2="62024" y2="52222"/>
                        <a14:foregroundMark x1="60721" y1="51481" x2="61623" y2="46481"/>
                        <a14:foregroundMark x1="62926" y1="49722" x2="62024" y2="42037"/>
                        <a14:foregroundMark x1="62024" y1="42037" x2="61022" y2="40278"/>
                        <a14:foregroundMark x1="63226" y1="48333" x2="61122" y2="39907"/>
                        <a14:foregroundMark x1="61122" y1="39907" x2="54609" y2="35370"/>
                        <a14:foregroundMark x1="54609" y1="35370" x2="45892" y2="37500"/>
                        <a14:foregroundMark x1="45892" y1="37500" x2="38778" y2="41944"/>
                        <a14:foregroundMark x1="38778" y1="41944" x2="37876" y2="44537"/>
                        <a14:foregroundMark x1="60120" y1="49722" x2="63226" y2="45093"/>
                        <a14:foregroundMark x1="60120" y1="49167" x2="63026" y2="42315"/>
                        <a14:foregroundMark x1="63026" y1="42315" x2="62625" y2="40926"/>
                        <a14:foregroundMark x1="63627" y1="49259" x2="63226" y2="41852"/>
                        <a14:foregroundMark x1="63226" y1="41852" x2="62625" y2="40833"/>
                        <a14:foregroundMark x1="63527" y1="48333" x2="60321" y2="46204"/>
                        <a14:foregroundMark x1="62826" y1="47685" x2="64128" y2="46759"/>
                        <a14:foregroundMark x1="35872" y1="49815" x2="35872" y2="49815"/>
                        <a14:foregroundMark x1="35972" y1="50370" x2="36874" y2="51759"/>
                        <a14:foregroundMark x1="36874" y1="51574" x2="36573" y2="44352"/>
                        <a14:foregroundMark x1="36573" y1="44352" x2="38176" y2="43241"/>
                        <a14:foregroundMark x1="35371" y1="45278" x2="37475" y2="52130"/>
                        <a14:foregroundMark x1="37475" y1="52130" x2="38176" y2="52500"/>
                        <a14:foregroundMark x1="39178" y1="39907" x2="43988" y2="34259"/>
                        <a14:foregroundMark x1="43988" y1="34259" x2="52605" y2="32870"/>
                        <a14:foregroundMark x1="52605" y1="32870" x2="58818" y2="36944"/>
                        <a14:foregroundMark x1="58818" y1="36944" x2="63627" y2="42407"/>
                        <a14:foregroundMark x1="63627" y1="42407" x2="65130" y2="46481"/>
                        <a14:foregroundMark x1="50802" y1="37685" x2="41182" y2="35926"/>
                        <a14:foregroundMark x1="39579" y1="37130" x2="42385" y2="35463"/>
                        <a14:foregroundMark x1="41984" y1="35463" x2="40080" y2="37315"/>
                        <a14:backgroundMark x1="8317" y1="34630" x2="42585" y2="5648"/>
                        <a14:backgroundMark x1="42585" y1="5648" x2="14329" y2="36111"/>
                        <a14:backgroundMark x1="14329" y1="36111" x2="42585" y2="22407"/>
                        <a14:backgroundMark x1="42585" y1="22407" x2="40281" y2="29722"/>
                        <a14:backgroundMark x1="40281" y1="29722" x2="22645" y2="46759"/>
                        <a14:backgroundMark x1="22645" y1="46759" x2="51603" y2="20833"/>
                        <a14:backgroundMark x1="51603" y1="20833" x2="46069" y2="32387"/>
                        <a14:backgroundMark x1="56978" y1="33369" x2="78657" y2="19907"/>
                        <a14:backgroundMark x1="78657" y1="19907" x2="61471" y2="36850"/>
                        <a14:backgroundMark x1="52654" y1="61742" x2="28557" y2="83333"/>
                        <a14:backgroundMark x1="28557" y1="83333" x2="38978" y2="67407"/>
                        <a14:backgroundMark x1="38978" y1="67407" x2="47099" y2="60582"/>
                        <a14:backgroundMark x1="66907" y1="45942" x2="67936" y2="52593"/>
                        <a14:backgroundMark x1="67936" y1="52593" x2="52705" y2="77778"/>
                        <a14:backgroundMark x1="52705" y1="77778" x2="65431" y2="63611"/>
                        <a14:backgroundMark x1="65431" y1="63611" x2="74549" y2="61852"/>
                        <a14:backgroundMark x1="74549" y1="61852" x2="67836" y2="77315"/>
                        <a14:backgroundMark x1="67836" y1="77315" x2="74950" y2="69074"/>
                        <a14:backgroundMark x1="74950" y1="69074" x2="81663" y2="80370"/>
                        <a14:backgroundMark x1="81663" y1="80370" x2="74449" y2="67870"/>
                        <a14:backgroundMark x1="74449" y1="67870" x2="57415" y2="64630"/>
                        <a14:backgroundMark x1="57415" y1="64630" x2="41082" y2="74352"/>
                        <a14:backgroundMark x1="41082" y1="74352" x2="35371" y2="81852"/>
                        <a14:backgroundMark x1="35371" y1="81852" x2="52004" y2="71111"/>
                        <a14:backgroundMark x1="52004" y1="71111" x2="50802" y2="62593"/>
                        <a14:backgroundMark x1="50802" y1="62593" x2="36573" y2="65926"/>
                        <a14:backgroundMark x1="36573" y1="65926" x2="21743" y2="79352"/>
                        <a14:backgroundMark x1="21743" y1="79352" x2="38577" y2="62037"/>
                        <a14:backgroundMark x1="38577" y1="62037" x2="16633" y2="64444"/>
                        <a14:backgroundMark x1="16633" y1="64444" x2="11323" y2="70463"/>
                        <a14:backgroundMark x1="11323" y1="70463" x2="33768" y2="58796"/>
                        <a14:backgroundMark x1="33768" y1="58796" x2="35265" y2="52694"/>
                        <a14:backgroundMark x1="34649" y1="50138" x2="2204" y2="58056"/>
                        <a14:backgroundMark x1="2204" y1="58056" x2="33627" y2="46810"/>
                        <a14:backgroundMark x1="51587" y1="31498" x2="52806" y2="29444"/>
                        <a14:backgroundMark x1="52806" y1="29444" x2="66433" y2="25000"/>
                        <a14:backgroundMark x1="66433" y1="25000" x2="84369" y2="29815"/>
                        <a14:backgroundMark x1="84369" y1="29815" x2="76854" y2="19537"/>
                        <a14:backgroundMark x1="64974" y1="41557" x2="64689" y2="42085"/>
                        <a14:backgroundMark x1="76854" y1="19537" x2="65218" y2="41106"/>
                        <a14:backgroundMark x1="64091" y1="39826" x2="70741" y2="22130"/>
                        <a14:backgroundMark x1="70741" y1="22130" x2="50691" y2="31642"/>
                        <a14:backgroundMark x1="58148" y1="34136" x2="60120" y2="33889"/>
                        <a14:backgroundMark x1="52587" y1="31337" x2="24048" y2="21667"/>
                        <a14:backgroundMark x1="53858" y1="31767" x2="53389" y2="31608"/>
                        <a14:backgroundMark x1="60120" y1="33889" x2="55260" y2="32242"/>
                        <a14:backgroundMark x1="24048" y1="21667" x2="36172" y2="35370"/>
                        <a14:backgroundMark x1="36172" y1="35370" x2="39031" y2="35495"/>
                        <a14:backgroundMark x1="64830" y1="84352" x2="72946" y2="67037"/>
                        <a14:backgroundMark x1="49699" y1="60741" x2="53307" y2="60741"/>
                        <a14:backgroundMark x1="48497" y1="61574" x2="52305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1480" r="33663" b="38414"/>
          <a:stretch/>
        </p:blipFill>
        <p:spPr bwMode="auto">
          <a:xfrm>
            <a:off x="-2672164" y="911803"/>
            <a:ext cx="957139" cy="9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https://freeiconshop.com/wp-content/uploads/edd/car-flat.png">
            <a:extLst>
              <a:ext uri="{FF2B5EF4-FFF2-40B4-BE49-F238E27FC236}">
                <a16:creationId xmlns:a16="http://schemas.microsoft.com/office/drawing/2014/main" id="{1CE90CC0-CEC4-44D3-B993-AD6AC5931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29" y="1609376"/>
            <a:ext cx="898841" cy="89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0" descr="à¸à¸¥à¸à¸²à¸£à¸à¹à¸à¸«à¸²à¸£à¸¹à¸à¸ à¸²à¸à¸ªà¸³à¸«à¸£à¸±à¸ electronic icon">
            <a:extLst>
              <a:ext uri="{FF2B5EF4-FFF2-40B4-BE49-F238E27FC236}">
                <a16:creationId xmlns:a16="http://schemas.microsoft.com/office/drawing/2014/main" id="{174ED477-B07B-44DC-93D0-3A3B70EF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29" y="4716761"/>
            <a:ext cx="872479" cy="87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12" descr="https://encrypted-tbn0.gstatic.com/images?q=tbn:ANd9GcRg7n-aZeuCM68GlzLveMhFEAtqQGYkvNWWuinZes76mMuHLvyoHw">
            <a:extLst>
              <a:ext uri="{FF2B5EF4-FFF2-40B4-BE49-F238E27FC236}">
                <a16:creationId xmlns:a16="http://schemas.microsoft.com/office/drawing/2014/main" id="{B6ECD38F-2339-440D-8AD5-D13CF714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7" b="98222" l="4000" r="96889">
                        <a14:foregroundMark x1="16889" y1="36444" x2="32889" y2="19111"/>
                        <a14:foregroundMark x1="32889" y1="19111" x2="56889" y2="28889"/>
                        <a14:foregroundMark x1="56889" y1="28889" x2="38222" y2="52000"/>
                        <a14:foregroundMark x1="38222" y1="52000" x2="40889" y2="24889"/>
                        <a14:foregroundMark x1="40889" y1="24889" x2="32000" y2="34222"/>
                        <a14:foregroundMark x1="19111" y1="64444" x2="24889" y2="36889"/>
                        <a14:foregroundMark x1="24889" y1="36889" x2="54667" y2="29333"/>
                        <a14:foregroundMark x1="54667" y1="29333" x2="71111" y2="47556"/>
                        <a14:foregroundMark x1="71111" y1="47556" x2="69333" y2="73333"/>
                        <a14:foregroundMark x1="69333" y1="73333" x2="47556" y2="84889"/>
                        <a14:foregroundMark x1="47556" y1="84889" x2="24000" y2="73778"/>
                        <a14:foregroundMark x1="24000" y1="73778" x2="20444" y2="48889"/>
                        <a14:foregroundMark x1="20444" y1="48889" x2="45333" y2="31111"/>
                        <a14:foregroundMark x1="45333" y1="31111" x2="44000" y2="33778"/>
                        <a14:foregroundMark x1="82667" y1="38222" x2="83111" y2="64444"/>
                        <a14:foregroundMark x1="83111" y1="64444" x2="42667" y2="88000"/>
                        <a14:foregroundMark x1="42667" y1="88000" x2="65778" y2="91556"/>
                        <a14:foregroundMark x1="65778" y1="91556" x2="81333" y2="72000"/>
                        <a14:foregroundMark x1="81333" y1="72000" x2="83111" y2="63556"/>
                        <a14:foregroundMark x1="79111" y1="36889" x2="74222" y2="59111"/>
                        <a14:foregroundMark x1="74222" y1="59111" x2="70667" y2="30222"/>
                        <a14:foregroundMark x1="70667" y1="30222" x2="51111" y2="15111"/>
                        <a14:foregroundMark x1="51111" y1="15111" x2="70667" y2="30222"/>
                        <a14:foregroundMark x1="64444" y1="16444" x2="24889" y2="61778"/>
                        <a14:foregroundMark x1="56889" y1="11111" x2="33333" y2="17778"/>
                        <a14:foregroundMark x1="33333" y1="17778" x2="32889" y2="18667"/>
                        <a14:foregroundMark x1="41778" y1="8000" x2="27111" y2="13778"/>
                        <a14:foregroundMark x1="44444" y1="9778" x2="49333" y2="3111"/>
                        <a14:foregroundMark x1="51556" y1="38222" x2="58222" y2="55556"/>
                        <a14:foregroundMark x1="66667" y1="42222" x2="45333" y2="49778"/>
                        <a14:foregroundMark x1="45333" y1="49778" x2="45333" y2="49778"/>
                        <a14:foregroundMark x1="96889" y1="47111" x2="87111" y2="63111"/>
                        <a14:foregroundMark x1="64889" y1="77778" x2="58222" y2="88889"/>
                        <a14:foregroundMark x1="75556" y1="77778" x2="4889" y2="59556"/>
                        <a14:foregroundMark x1="4889" y1="59556" x2="4444" y2="40889"/>
                        <a14:foregroundMark x1="45333" y1="90667" x2="50667" y2="73333"/>
                        <a14:foregroundMark x1="44444" y1="98222" x2="44444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28" y="-2098894"/>
            <a:ext cx="902146" cy="9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2" descr="à¸à¸¥à¸à¸²à¸£à¸à¹à¸à¸«à¸²à¸£à¸¹à¸à¸ à¸²à¸à¸ªà¸³à¸«à¸£à¸±à¸ à¹à¸à¸£à¸·à¹à¸­à¸à¸à¸£à¸°à¸à¸±à¸ icon">
            <a:extLst>
              <a:ext uri="{FF2B5EF4-FFF2-40B4-BE49-F238E27FC236}">
                <a16:creationId xmlns:a16="http://schemas.microsoft.com/office/drawing/2014/main" id="{1A94169C-FC91-4800-97F4-C43103269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0462" y1="47173" x2="49231" y2="38449"/>
                        <a14:foregroundMark x1="49231" y1="38449" x2="57538" y2="40872"/>
                        <a14:foregroundMark x1="57538" y1="40872" x2="59692" y2="48950"/>
                        <a14:foregroundMark x1="59692" y1="48950" x2="55538" y2="58158"/>
                        <a14:foregroundMark x1="55538" y1="58158" x2="47846" y2="60743"/>
                        <a14:foregroundMark x1="47846" y1="60743" x2="45846" y2="57997"/>
                        <a14:foregroundMark x1="43846" y1="59289" x2="48615" y2="48304"/>
                        <a14:foregroundMark x1="48615" y1="48304" x2="49538" y2="61066"/>
                        <a14:foregroundMark x1="49538" y1="61066" x2="49846" y2="52504"/>
                        <a14:foregroundMark x1="49846" y1="52504" x2="48308" y2="46688"/>
                        <a14:foregroundMark x1="40462" y1="56220" x2="47077" y2="61874"/>
                        <a14:foregroundMark x1="47077" y1="61874" x2="55077" y2="62036"/>
                        <a14:foregroundMark x1="55499" y1="61541" x2="60308" y2="55897"/>
                        <a14:foregroundMark x1="55077" y1="62036" x2="55229" y2="61858"/>
                        <a14:foregroundMark x1="60308" y1="55897" x2="60615" y2="54281"/>
                        <a14:foregroundMark x1="52615" y1="53473" x2="51385" y2="45234"/>
                        <a14:foregroundMark x1="51385" y1="45234" x2="51692" y2="44426"/>
                        <a14:foregroundMark x1="56308" y1="50727" x2="50615" y2="44265"/>
                        <a14:foregroundMark x1="50615" y1="44265" x2="42308" y2="47658"/>
                        <a14:foregroundMark x1="42308" y1="47658" x2="51231" y2="51212"/>
                        <a14:foregroundMark x1="51231" y1="51212" x2="58308" y2="47658"/>
                        <a14:foregroundMark x1="58308" y1="47658" x2="46923" y2="44750"/>
                        <a14:foregroundMark x1="46923" y1="44750" x2="47385" y2="50242"/>
                        <a14:foregroundMark x1="52154" y1="45234" x2="56950" y2="62119"/>
                        <a14:foregroundMark x1="56883" y1="62261" x2="55692" y2="58966"/>
                        <a14:foregroundMark x1="40769" y1="54766" x2="37846" y2="47334"/>
                        <a14:foregroundMark x1="37846" y1="47334" x2="42154" y2="40388"/>
                        <a14:foregroundMark x1="42154" y1="40388" x2="49538" y2="36672"/>
                        <a14:foregroundMark x1="49538" y1="36672" x2="51385" y2="36672"/>
                        <a14:foregroundMark x1="43231" y1="42488" x2="40154" y2="50404"/>
                        <a14:foregroundMark x1="40154" y1="50404" x2="40462" y2="54443"/>
                        <a14:foregroundMark x1="39538" y1="54120" x2="39385" y2="44911"/>
                        <a14:foregroundMark x1="39385" y1="44911" x2="40769" y2="43296"/>
                        <a14:foregroundMark x1="39846" y1="46850" x2="40000" y2="52504"/>
                        <a14:foregroundMark x1="38462" y1="55574" x2="38462" y2="55574"/>
                        <a14:foregroundMark x1="38308" y1="55412" x2="37692" y2="47173"/>
                        <a14:foregroundMark x1="37692" y1="47173" x2="41385" y2="39903"/>
                        <a14:foregroundMark x1="41385" y1="39903" x2="48308" y2="36187"/>
                        <a14:foregroundMark x1="48308" y1="36187" x2="50308" y2="36026"/>
                        <a14:foregroundMark x1="46154" y1="41519" x2="54000" y2="43296"/>
                        <a14:foregroundMark x1="54000" y1="43296" x2="55231" y2="44588"/>
                        <a14:foregroundMark x1="53077" y1="43457" x2="60769" y2="50081"/>
                        <a14:foregroundMark x1="60769" y1="50081" x2="60000" y2="58158"/>
                        <a14:foregroundMark x1="60000" y1="58158" x2="58154" y2="60743"/>
                        <a14:foregroundMark x1="59077" y1="58805" x2="60154" y2="57997"/>
                        <a14:foregroundMark x1="60769" y1="55412" x2="60154" y2="58320"/>
                        <a14:foregroundMark x1="60769" y1="55735" x2="62615" y2="47496"/>
                        <a14:foregroundMark x1="62615" y1="47496" x2="59538" y2="40065"/>
                        <a14:foregroundMark x1="59538" y1="40065" x2="56462" y2="37803"/>
                        <a14:foregroundMark x1="58308" y1="39418" x2="62462" y2="46365"/>
                        <a14:foregroundMark x1="62462" y1="46365" x2="61846" y2="52504"/>
                        <a14:foregroundMark x1="62615" y1="51050" x2="63077" y2="46365"/>
                        <a14:foregroundMark x1="59385" y1="39418" x2="58769" y2="38772"/>
                        <a14:foregroundMark x1="62769" y1="46042" x2="63077" y2="47658"/>
                        <a14:foregroundMark x1="40615" y1="55897" x2="37538" y2="47981"/>
                        <a14:foregroundMark x1="37538" y1="47981" x2="40769" y2="40065"/>
                        <a14:foregroundMark x1="40769" y1="40065" x2="43538" y2="37641"/>
                        <a14:foregroundMark x1="43077" y1="37964" x2="38000" y2="44750"/>
                        <a14:foregroundMark x1="38000" y1="44750" x2="38615" y2="52989"/>
                        <a14:foregroundMark x1="38615" y1="52989" x2="39846" y2="55897"/>
                        <a14:foregroundMark x1="37077" y1="45880" x2="37385" y2="43296"/>
                        <a14:foregroundMark x1="38769" y1="43134" x2="37077" y2="45719"/>
                        <a14:foregroundMark x1="44769" y1="36026" x2="44769" y2="36026"/>
                        <a14:foregroundMark x1="58923" y1="38772" x2="59385" y2="38934"/>
                        <a14:foregroundMark x1="43846" y1="36349" x2="45692" y2="36349"/>
                        <a14:foregroundMark x1="48769" y1="35057" x2="48769" y2="35057"/>
                        <a14:foregroundMark x1="49846" y1="35057" x2="47846" y2="35057"/>
                        <a14:backgroundMark x1="7231" y1="40065" x2="32308" y2="11470"/>
                        <a14:backgroundMark x1="32308" y1="11470" x2="4000" y2="39580"/>
                        <a14:backgroundMark x1="4000" y1="39580" x2="58308" y2="9855"/>
                        <a14:backgroundMark x1="58308" y1="9855" x2="30000" y2="34249"/>
                        <a14:backgroundMark x1="30000" y1="34249" x2="35077" y2="27141"/>
                        <a14:backgroundMark x1="35077" y1="27141" x2="49692" y2="15670"/>
                        <a14:backgroundMark x1="49692" y1="15670" x2="24462" y2="51373"/>
                        <a14:backgroundMark x1="24462" y1="51373" x2="46154" y2="28918"/>
                        <a14:backgroundMark x1="46154" y1="28918" x2="10308" y2="69952"/>
                        <a14:backgroundMark x1="49598" y1="33181" x2="82462" y2="2423"/>
                        <a14:backgroundMark x1="10308" y1="69952" x2="34884" y2="46953"/>
                        <a14:backgroundMark x1="35312" y1="52676" x2="20923" y2="68013"/>
                        <a14:backgroundMark x1="82462" y1="2423" x2="53046" y2="33775"/>
                        <a14:backgroundMark x1="50075" y1="33245" x2="54923" y2="27464"/>
                        <a14:backgroundMark x1="49305" y1="34164" x2="49860" y2="33503"/>
                        <a14:backgroundMark x1="20923" y1="68013" x2="35186" y2="51003"/>
                        <a14:backgroundMark x1="36959" y1="57165" x2="26000" y2="75283"/>
                        <a14:backgroundMark x1="54923" y1="27464" x2="51495" y2="33131"/>
                        <a14:backgroundMark x1="66258" y1="46846" x2="77231" y2="39095"/>
                        <a14:backgroundMark x1="26000" y1="75283" x2="43330" y2="63042"/>
                        <a14:backgroundMark x1="52264" y1="64901" x2="38000" y2="79645"/>
                        <a14:backgroundMark x1="64026" y1="52744" x2="63778" y2="53000"/>
                        <a14:backgroundMark x1="77231" y1="39095" x2="65236" y2="51493"/>
                        <a14:backgroundMark x1="63404" y1="58794" x2="91538" y2="35703"/>
                        <a14:backgroundMark x1="62292" y1="59707" x2="63145" y2="59007"/>
                        <a14:backgroundMark x1="57407" y1="63717" x2="57547" y2="63602"/>
                        <a14:backgroundMark x1="38000" y1="79645" x2="57362" y2="63754"/>
                        <a14:backgroundMark x1="91538" y1="35703" x2="53692" y2="76090"/>
                        <a14:backgroundMark x1="53692" y1="76090" x2="46769" y2="79968"/>
                        <a14:backgroundMark x1="46769" y1="79968" x2="95846" y2="35218"/>
                        <a14:backgroundMark x1="95846" y1="35218" x2="50923" y2="87561"/>
                        <a14:backgroundMark x1="50923" y1="87561" x2="92154" y2="58805"/>
                        <a14:backgroundMark x1="92154" y1="58805" x2="62769" y2="94669"/>
                        <a14:backgroundMark x1="62769" y1="94669" x2="88154" y2="75121"/>
                        <a14:backgroundMark x1="88154" y1="75121" x2="57231" y2="98708"/>
                        <a14:backgroundMark x1="57231" y1="98708" x2="75231" y2="88530"/>
                        <a14:backgroundMark x1="75231" y1="88530" x2="52308" y2="96284"/>
                        <a14:backgroundMark x1="52308" y1="96284" x2="61385" y2="82553"/>
                        <a14:backgroundMark x1="61385" y1="82553" x2="62615" y2="66882"/>
                        <a14:backgroundMark x1="62615" y1="66882" x2="14000" y2="78191"/>
                        <a14:backgroundMark x1="14000" y1="78191" x2="2769" y2="86430"/>
                        <a14:backgroundMark x1="63512" y1="55798" x2="80615" y2="47173"/>
                        <a14:backgroundMark x1="2769" y1="86430" x2="45721" y2="64769"/>
                        <a14:backgroundMark x1="42874" y1="62653" x2="25077" y2="69952"/>
                        <a14:backgroundMark x1="80615" y1="47173" x2="63672" y2="54122"/>
                        <a14:backgroundMark x1="64285" y1="45728" x2="93846" y2="27464"/>
                        <a14:backgroundMark x1="25077" y1="69952" x2="40364" y2="60507"/>
                        <a14:backgroundMark x1="35301" y1="52533" x2="34615" y2="52827"/>
                        <a14:backgroundMark x1="93846" y1="27464" x2="62932" y2="40701"/>
                        <a14:backgroundMark x1="61684" y1="38614" x2="87538" y2="25040"/>
                        <a14:backgroundMark x1="34615" y1="52827" x2="35296" y2="52469"/>
                        <a14:backgroundMark x1="42838" y1="36268" x2="41231" y2="36672"/>
                        <a14:backgroundMark x1="87538" y1="25040" x2="52762" y2="33775"/>
                        <a14:backgroundMark x1="38565" y1="38453" x2="32769" y2="42326"/>
                        <a14:backgroundMark x1="51073" y1="33165" x2="82154" y2="17609"/>
                        <a14:backgroundMark x1="49303" y1="34051" x2="49640" y2="33882"/>
                        <a14:backgroundMark x1="32769" y1="42326" x2="37402" y2="40008"/>
                        <a14:backgroundMark x1="46474" y1="32793" x2="29385" y2="40065"/>
                        <a14:backgroundMark x1="82154" y1="17609" x2="47963" y2="32159"/>
                        <a14:backgroundMark x1="29385" y1="40065" x2="64923" y2="16640"/>
                        <a14:backgroundMark x1="64923" y1="16640" x2="12462" y2="25687"/>
                        <a14:backgroundMark x1="12462" y1="25687" x2="41077" y2="10824"/>
                        <a14:backgroundMark x1="41077" y1="10824" x2="3077" y2="28110"/>
                        <a14:backgroundMark x1="3077" y1="28110" x2="38769" y2="10501"/>
                        <a14:backgroundMark x1="38769" y1="10501" x2="13385" y2="35541"/>
                        <a14:backgroundMark x1="13385" y1="35541" x2="30154" y2="39095"/>
                        <a14:backgroundMark x1="51169" y1="33157" x2="76462" y2="26010"/>
                        <a14:backgroundMark x1="49500" y1="33629" x2="49842" y2="33532"/>
                        <a14:backgroundMark x1="46895" y1="34365" x2="47349" y2="34237"/>
                        <a14:backgroundMark x1="40509" y1="36169" x2="44115" y2="35150"/>
                        <a14:backgroundMark x1="30154" y1="39095" x2="40211" y2="36253"/>
                        <a14:backgroundMark x1="37654" y1="39671" x2="22769" y2="44911"/>
                        <a14:backgroundMark x1="76462" y1="26010" x2="52798" y2="34341"/>
                        <a14:backgroundMark x1="61439" y1="38204" x2="74000" y2="36026"/>
                        <a14:backgroundMark x1="22769" y1="44911" x2="35368" y2="42725"/>
                        <a14:backgroundMark x1="34781" y1="45578" x2="3692" y2="53150"/>
                        <a14:backgroundMark x1="74000" y1="36026" x2="61899" y2="38973"/>
                        <a14:backgroundMark x1="3692" y1="53150" x2="22000" y2="60905"/>
                        <a14:backgroundMark x1="63576" y1="57981" x2="88615" y2="56220"/>
                        <a14:backgroundMark x1="22000" y1="60905" x2="39398" y2="59682"/>
                        <a14:backgroundMark x1="57613" y1="64449" x2="5846" y2="78191"/>
                        <a14:backgroundMark x1="88615" y1="56220" x2="57654" y2="64438"/>
                        <a14:backgroundMark x1="5846" y1="78191" x2="81231" y2="71567"/>
                        <a14:backgroundMark x1="81231" y1="71567" x2="15231" y2="93376"/>
                        <a14:backgroundMark x1="15231" y1="93376" x2="89846" y2="79483"/>
                        <a14:backgroundMark x1="89846" y1="79483" x2="7385" y2="94346"/>
                        <a14:backgroundMark x1="7385" y1="94346" x2="86769" y2="61551"/>
                        <a14:backgroundMark x1="86769" y1="61551" x2="81538" y2="49111"/>
                        <a14:backgroundMark x1="34995" y1="48441" x2="14154" y2="48142"/>
                        <a14:backgroundMark x1="81538" y1="49111" x2="65498" y2="48881"/>
                        <a14:backgroundMark x1="14154" y1="48142" x2="53231" y2="24233"/>
                        <a14:backgroundMark x1="53231" y1="24233" x2="63846" y2="11470"/>
                        <a14:backgroundMark x1="63846" y1="11470" x2="2462" y2="19225"/>
                        <a14:backgroundMark x1="2462" y1="19225" x2="80462" y2="13409"/>
                        <a14:backgroundMark x1="80462" y1="13409" x2="12462" y2="32310"/>
                        <a14:backgroundMark x1="12462" y1="32310" x2="83385" y2="19386"/>
                        <a14:backgroundMark x1="83385" y1="19386" x2="71231" y2="32633"/>
                        <a14:backgroundMark x1="71231" y1="32633" x2="73692" y2="35541"/>
                        <a14:backgroundMark x1="56308" y1="63489" x2="59633" y2="61743"/>
                        <a14:backgroundMark x1="56615" y1="64136" x2="56000" y2="63651"/>
                        <a14:backgroundMark x1="57077" y1="62682" x2="57077" y2="62682"/>
                        <a14:backgroundMark x1="57077" y1="62359" x2="57077" y2="62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7" t="33591" r="35596" b="35061"/>
          <a:stretch/>
        </p:blipFill>
        <p:spPr bwMode="auto">
          <a:xfrm>
            <a:off x="-4319488" y="1172155"/>
            <a:ext cx="944419" cy="91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8" descr="à¸à¸¥à¸à¸²à¸£à¸à¹à¸à¸«à¸²à¸£à¸¹à¸à¸ à¸²à¸à¸ªà¸³à¸«à¸£à¸±à¸ chicken Icon">
            <a:extLst>
              <a:ext uri="{FF2B5EF4-FFF2-40B4-BE49-F238E27FC236}">
                <a16:creationId xmlns:a16="http://schemas.microsoft.com/office/drawing/2014/main" id="{A01389F2-A468-485E-A3D9-8E6C9EB2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07" b="90000" l="10000" r="90000">
                        <a14:foregroundMark x1="49300" y1="9907" x2="49300" y2="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03" y="-1707665"/>
            <a:ext cx="1113052" cy="12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à¸à¸¥à¸à¸²à¸£à¸à¹à¸à¸«à¸²à¸£à¸¹à¸à¸ à¸²à¸à¸ªà¸³à¸«à¸£à¸±à¸ Pharmaceutical  icon">
            <a:extLst>
              <a:ext uri="{FF2B5EF4-FFF2-40B4-BE49-F238E27FC236}">
                <a16:creationId xmlns:a16="http://schemas.microsoft.com/office/drawing/2014/main" id="{63DA9B52-0D67-4BDF-84FC-AA7B8C5E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56" b="98667" l="889" r="97778">
                        <a14:foregroundMark x1="15111" y1="49778" x2="27556" y2="69333"/>
                        <a14:foregroundMark x1="27556" y1="69333" x2="73333" y2="64444"/>
                        <a14:foregroundMark x1="73333" y1="64444" x2="51111" y2="56889"/>
                        <a14:foregroundMark x1="51111" y1="56889" x2="33333" y2="37778"/>
                        <a14:foregroundMark x1="33333" y1="37778" x2="55111" y2="31111"/>
                        <a14:foregroundMark x1="55111" y1="31111" x2="73333" y2="44889"/>
                        <a14:foregroundMark x1="73333" y1="44889" x2="74222" y2="22667"/>
                        <a14:foregroundMark x1="74222" y1="22667" x2="46222" y2="19111"/>
                        <a14:foregroundMark x1="46222" y1="19111" x2="83111" y2="44889"/>
                        <a14:foregroundMark x1="83111" y1="44889" x2="80889" y2="69778"/>
                        <a14:foregroundMark x1="80889" y1="69778" x2="60889" y2="82222"/>
                        <a14:foregroundMark x1="60889" y1="82222" x2="38667" y2="86222"/>
                        <a14:foregroundMark x1="38667" y1="86222" x2="20889" y2="74222"/>
                        <a14:foregroundMark x1="37778" y1="80444" x2="26667" y2="36444"/>
                        <a14:foregroundMark x1="26667" y1="36444" x2="45778" y2="21778"/>
                        <a14:foregroundMark x1="45778" y1="21778" x2="22222" y2="19111"/>
                        <a14:foregroundMark x1="22222" y1="19111" x2="4889" y2="36889"/>
                        <a14:foregroundMark x1="4889" y1="36889" x2="8444" y2="60889"/>
                        <a14:foregroundMark x1="8444" y1="60889" x2="27556" y2="75111"/>
                        <a14:foregroundMark x1="27556" y1="75111" x2="17778" y2="52000"/>
                        <a14:foregroundMark x1="17778" y1="52000" x2="16444" y2="29333"/>
                        <a14:foregroundMark x1="16444" y1="29333" x2="36000" y2="17778"/>
                        <a14:foregroundMark x1="36000" y1="17778" x2="60000" y2="11556"/>
                        <a14:foregroundMark x1="60000" y1="11556" x2="78667" y2="24889"/>
                        <a14:foregroundMark x1="78667" y1="24889" x2="88444" y2="47111"/>
                        <a14:foregroundMark x1="88444" y1="47111" x2="86222" y2="70222"/>
                        <a14:foregroundMark x1="86222" y1="70222" x2="66222" y2="88000"/>
                        <a14:foregroundMark x1="66222" y1="88000" x2="41778" y2="93333"/>
                        <a14:foregroundMark x1="41778" y1="93333" x2="21778" y2="83111"/>
                        <a14:foregroundMark x1="21778" y1="83111" x2="12444" y2="62667"/>
                        <a14:foregroundMark x1="12444" y1="62667" x2="17778" y2="39111"/>
                        <a14:foregroundMark x1="17778" y1="39111" x2="30222" y2="17778"/>
                        <a14:foregroundMark x1="30222" y1="17778" x2="51111" y2="7556"/>
                        <a14:foregroundMark x1="51111" y1="7556" x2="72444" y2="17778"/>
                        <a14:foregroundMark x1="72444" y1="17778" x2="83556" y2="37778"/>
                        <a14:foregroundMark x1="83556" y1="37778" x2="88444" y2="60889"/>
                        <a14:foregroundMark x1="88444" y1="60889" x2="69333" y2="75111"/>
                        <a14:foregroundMark x1="69333" y1="75111" x2="44444" y2="80889"/>
                        <a14:foregroundMark x1="44444" y1="80889" x2="38667" y2="57333"/>
                        <a14:foregroundMark x1="38667" y1="57333" x2="18222" y2="72444"/>
                        <a14:foregroundMark x1="18222" y1="72444" x2="13778" y2="48000"/>
                        <a14:foregroundMark x1="13778" y1="48000" x2="35111" y2="9333"/>
                        <a14:foregroundMark x1="74222" y1="23556" x2="87111" y2="44000"/>
                        <a14:foregroundMark x1="87111" y1="44000" x2="87556" y2="67111"/>
                        <a14:foregroundMark x1="87556" y1="67111" x2="87556" y2="67111"/>
                        <a14:foregroundMark x1="93333" y1="54222" x2="88000" y2="31556"/>
                        <a14:foregroundMark x1="88000" y1="31556" x2="76000" y2="12000"/>
                        <a14:foregroundMark x1="76000" y1="12000" x2="52000" y2="4444"/>
                        <a14:foregroundMark x1="52000" y1="4444" x2="28000" y2="13778"/>
                        <a14:foregroundMark x1="28000" y1="13778" x2="10667" y2="28889"/>
                        <a14:foregroundMark x1="10667" y1="28889" x2="5778" y2="50667"/>
                        <a14:foregroundMark x1="5778" y1="50667" x2="14222" y2="73778"/>
                        <a14:foregroundMark x1="14222" y1="73778" x2="30667" y2="89333"/>
                        <a14:foregroundMark x1="30667" y1="89333" x2="60000" y2="94667"/>
                        <a14:foregroundMark x1="89333" y1="67556" x2="94222" y2="56444"/>
                        <a14:foregroundMark x1="97778" y1="45778" x2="97778" y2="45778"/>
                        <a14:foregroundMark x1="46667" y1="3556" x2="46667" y2="3556"/>
                        <a14:foregroundMark x1="5778" y1="44889" x2="5778" y2="44889"/>
                        <a14:foregroundMark x1="26667" y1="27111" x2="41333" y2="40889"/>
                        <a14:foregroundMark x1="30667" y1="24444" x2="30667" y2="24444"/>
                        <a14:foregroundMark x1="33778" y1="26667" x2="33778" y2="26667"/>
                        <a14:foregroundMark x1="48444" y1="63556" x2="48444" y2="63556"/>
                        <a14:foregroundMark x1="55111" y1="60444" x2="55111" y2="60444"/>
                        <a14:foregroundMark x1="49333" y1="56889" x2="52889" y2="61333"/>
                        <a14:foregroundMark x1="1333" y1="48000" x2="1333" y2="48000"/>
                        <a14:foregroundMark x1="51111" y1="98667" x2="51111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56" y="5789370"/>
            <a:ext cx="843074" cy="8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BA57E0B-405E-4B0F-98E9-A6A85E07A083}"/>
              </a:ext>
            </a:extLst>
          </p:cNvPr>
          <p:cNvGrpSpPr/>
          <p:nvPr/>
        </p:nvGrpSpPr>
        <p:grpSpPr>
          <a:xfrm>
            <a:off x="-414599" y="-3474248"/>
            <a:ext cx="859190" cy="859190"/>
            <a:chOff x="927957" y="3703858"/>
            <a:chExt cx="859190" cy="859190"/>
          </a:xfrm>
          <a:solidFill>
            <a:srgbClr val="002060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FFBB6E1-E738-4AEA-9B7D-741DC2A15599}"/>
                </a:ext>
              </a:extLst>
            </p:cNvPr>
            <p:cNvSpPr/>
            <p:nvPr/>
          </p:nvSpPr>
          <p:spPr>
            <a:xfrm>
              <a:off x="927957" y="3703858"/>
              <a:ext cx="859190" cy="859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2052" name="Picture 4" descr="à¸à¸¥à¸à¸²à¸£à¸à¹à¸à¸«à¸²à¸£à¸¹à¸à¸ à¸²à¸à¸ªà¸³à¸«à¸£à¸±à¸ steel icon">
              <a:extLst>
                <a:ext uri="{FF2B5EF4-FFF2-40B4-BE49-F238E27FC236}">
                  <a16:creationId xmlns:a16="http://schemas.microsoft.com/office/drawing/2014/main" id="{958E9C91-AFB0-4FD2-A17B-D22C5479D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" t="442" r="-7506" b="-442"/>
            <a:stretch/>
          </p:blipFill>
          <p:spPr bwMode="auto">
            <a:xfrm>
              <a:off x="994804" y="3727771"/>
              <a:ext cx="784124" cy="784124"/>
            </a:xfrm>
            <a:prstGeom prst="ellipse">
              <a:avLst/>
            </a:prstGeom>
            <a:grpFill/>
          </p:spPr>
        </p:pic>
      </p:grpSp>
      <p:pic>
        <p:nvPicPr>
          <p:cNvPr id="2054" name="Picture 6" descr="à¸à¸¥à¸à¸²à¸£à¸à¹à¸à¸«à¸²à¸£à¸¹à¸à¸ à¸²à¸à¸ªà¸³à¸«à¸£à¸±à¸ thread icon">
            <a:extLst>
              <a:ext uri="{FF2B5EF4-FFF2-40B4-BE49-F238E27FC236}">
                <a16:creationId xmlns:a16="http://schemas.microsoft.com/office/drawing/2014/main" id="{D0BFB5D5-1F96-49D9-9A8E-269ED383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596" y="2348880"/>
            <a:ext cx="876851" cy="8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FCCC7174-1303-479A-A25B-41CE576685D8}"/>
              </a:ext>
            </a:extLst>
          </p:cNvPr>
          <p:cNvSpPr/>
          <p:nvPr/>
        </p:nvSpPr>
        <p:spPr>
          <a:xfrm>
            <a:off x="169228" y="3684715"/>
            <a:ext cx="776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3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rd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EEB1C0F-E862-4ED2-BD00-0CE90E37DE75}"/>
              </a:ext>
            </a:extLst>
          </p:cNvPr>
          <p:cNvSpPr/>
          <p:nvPr/>
        </p:nvSpPr>
        <p:spPr>
          <a:xfrm>
            <a:off x="169228" y="4764835"/>
            <a:ext cx="776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4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th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C31890C-5B9B-4F17-B92D-A969CAD27240}"/>
              </a:ext>
            </a:extLst>
          </p:cNvPr>
          <p:cNvSpPr/>
          <p:nvPr/>
        </p:nvSpPr>
        <p:spPr>
          <a:xfrm>
            <a:off x="169228" y="5772947"/>
            <a:ext cx="760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5</a:t>
            </a:r>
            <a:r>
              <a:rPr lang="en-US" sz="4000" b="1" baseline="30000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th</a:t>
            </a:r>
            <a:r>
              <a:rPr lang="th-TH" sz="4000" b="1" dirty="0">
                <a:solidFill>
                  <a:schemeClr val="accent3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 </a:t>
            </a:r>
            <a:endParaRPr lang="th-TH" sz="4000" dirty="0">
              <a:solidFill>
                <a:schemeClr val="accent3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20DE4D3-B403-4878-9CBB-ABDE20BAB8BB}"/>
              </a:ext>
            </a:extLst>
          </p:cNvPr>
          <p:cNvGrpSpPr/>
          <p:nvPr/>
        </p:nvGrpSpPr>
        <p:grpSpPr>
          <a:xfrm>
            <a:off x="884220" y="2420888"/>
            <a:ext cx="969346" cy="1052988"/>
            <a:chOff x="5789593" y="2556534"/>
            <a:chExt cx="969346" cy="1052988"/>
          </a:xfrm>
        </p:grpSpPr>
        <p:pic>
          <p:nvPicPr>
            <p:cNvPr id="107" name="Picture 16" descr="à¸à¸¥à¸à¸²à¸£à¸à¹à¸à¸«à¸²à¸£à¸¹à¸à¸ à¸²à¸à¸ªà¸³à¸«à¸£à¸±à¸ ssd Icon">
              <a:extLst>
                <a:ext uri="{FF2B5EF4-FFF2-40B4-BE49-F238E27FC236}">
                  <a16:creationId xmlns:a16="http://schemas.microsoft.com/office/drawing/2014/main" id="{BC15461B-2B4F-4599-84A5-275130A24B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30700" y1="34797" x2="40500" y2="20495"/>
                          <a14:foregroundMark x1="40500" y1="20495" x2="49500" y2="17793"/>
                          <a14:foregroundMark x1="49500" y1="17793" x2="54600" y2="21959"/>
                          <a14:foregroundMark x1="54600" y1="21959" x2="59500" y2="29730"/>
                          <a14:foregroundMark x1="59500" y1="29730" x2="60800" y2="37387"/>
                          <a14:foregroundMark x1="60800" y1="37387" x2="59900" y2="44369"/>
                          <a14:foregroundMark x1="59900" y1="44369" x2="51000" y2="62613"/>
                          <a14:foregroundMark x1="36000" y1="58108" x2="60600" y2="37387"/>
                          <a14:foregroundMark x1="50500" y1="27815" x2="46400" y2="49437"/>
                          <a14:foregroundMark x1="33200" y1="47973" x2="39300" y2="36036"/>
                          <a14:foregroundMark x1="39300" y1="36036" x2="44300" y2="31644"/>
                          <a14:foregroundMark x1="44300" y1="31644" x2="45200" y2="317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5" t="7311" r="21576" b="20979"/>
            <a:stretch/>
          </p:blipFill>
          <p:spPr bwMode="auto">
            <a:xfrm>
              <a:off x="5789593" y="2556534"/>
              <a:ext cx="969346" cy="1052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07" descr="à¸à¸¥à¸à¸²à¸£à¸à¹à¸à¸«à¸²à¸£à¸¹à¸à¸ à¸²à¸à¸ªà¸³à¸«à¸£à¸±à¸ Hard Disk Icon">
              <a:extLst>
                <a:ext uri="{FF2B5EF4-FFF2-40B4-BE49-F238E27FC236}">
                  <a16:creationId xmlns:a16="http://schemas.microsoft.com/office/drawing/2014/main" id="{C2E15427-EF3B-41BD-95A4-9A34DC4D2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2667" b="97778" l="9778" r="89778">
                          <a14:foregroundMark x1="19556" y1="7556" x2="16889" y2="85778"/>
                          <a14:foregroundMark x1="16889" y1="85778" x2="36000" y2="99111"/>
                          <a14:foregroundMark x1="36000" y1="99111" x2="68000" y2="99111"/>
                          <a14:foregroundMark x1="68000" y1="99111" x2="84444" y2="83111"/>
                          <a14:foregroundMark x1="84444" y1="83111" x2="85778" y2="13333"/>
                          <a14:foregroundMark x1="85778" y1="13333" x2="64000" y2="4889"/>
                          <a14:foregroundMark x1="64000" y1="4889" x2="19556" y2="7111"/>
                          <a14:foregroundMark x1="22667" y1="9778" x2="58222" y2="78222"/>
                          <a14:foregroundMark x1="32889" y1="85778" x2="73778" y2="50222"/>
                          <a14:foregroundMark x1="20000" y1="85333" x2="41333" y2="45333"/>
                          <a14:foregroundMark x1="20000" y1="89333" x2="45333" y2="65333"/>
                          <a14:foregroundMark x1="16444" y1="93333" x2="83111" y2="76444"/>
                          <a14:foregroundMark x1="19111" y1="91111" x2="43111" y2="95111"/>
                          <a14:foregroundMark x1="43111" y1="95111" x2="68000" y2="94222"/>
                          <a14:foregroundMark x1="68000" y1="94222" x2="76000" y2="90222"/>
                          <a14:foregroundMark x1="44444" y1="96889" x2="67111" y2="98222"/>
                          <a14:foregroundMark x1="67111" y1="98222" x2="85778" y2="84889"/>
                          <a14:foregroundMark x1="85778" y1="84889" x2="75556" y2="63556"/>
                          <a14:foregroundMark x1="75556" y1="63556" x2="57333" y2="50222"/>
                          <a14:foregroundMark x1="53333" y1="60444" x2="47556" y2="32889"/>
                          <a14:foregroundMark x1="88444" y1="39556" x2="88444" y2="39556"/>
                          <a14:foregroundMark x1="89333" y1="48889" x2="89333" y2="52444"/>
                          <a14:foregroundMark x1="86222" y1="8000" x2="86222" y2="8000"/>
                          <a14:foregroundMark x1="76444" y1="4889" x2="76444" y2="4889"/>
                          <a14:foregroundMark x1="82667" y1="5333" x2="82667" y2="5333"/>
                          <a14:foregroundMark x1="71111" y1="2667" x2="71111" y2="2667"/>
                          <a14:foregroundMark x1="12889" y1="14222" x2="12889" y2="14222"/>
                          <a14:foregroundMark x1="10222" y1="37333" x2="10222" y2="37333"/>
                          <a14:foregroundMark x1="11556" y1="51111" x2="12444" y2="52444"/>
                          <a14:foregroundMark x1="12000" y1="76000" x2="12000" y2="76000"/>
                          <a14:foregroundMark x1="10667" y1="93778" x2="10667" y2="93778"/>
                          <a14:foregroundMark x1="13778" y1="44000" x2="13778" y2="44000"/>
                          <a14:foregroundMark x1="15111" y1="23111" x2="15111" y2="2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996" y="2846762"/>
              <a:ext cx="555027" cy="555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à¸à¸¥à¸à¸²à¸£à¸à¹à¸à¸«à¸²à¸£à¸¹à¸à¸ à¸²à¸à¸ªà¸³à¸«à¸£à¸±à¸ refrigerator  icon">
            <a:extLst>
              <a:ext uri="{FF2B5EF4-FFF2-40B4-BE49-F238E27FC236}">
                <a16:creationId xmlns:a16="http://schemas.microsoft.com/office/drawing/2014/main" id="{D0DBFD7B-CD7B-4DDD-BAC7-BA06ED8B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89" b="96889" l="3556" r="96889">
                        <a14:foregroundMark x1="16889" y1="37778" x2="16889" y2="37778"/>
                        <a14:foregroundMark x1="16444" y1="25333" x2="12000" y2="62222"/>
                        <a14:foregroundMark x1="18222" y1="69778" x2="45778" y2="92000"/>
                        <a14:foregroundMark x1="83111" y1="18222" x2="83111" y2="18222"/>
                        <a14:foregroundMark x1="72889" y1="13778" x2="87111" y2="31111"/>
                        <a14:foregroundMark x1="93333" y1="40000" x2="93333" y2="40000"/>
                        <a14:foregroundMark x1="97333" y1="40889" x2="97333" y2="40889"/>
                        <a14:foregroundMark x1="58222" y1="10667" x2="58222" y2="10667"/>
                        <a14:foregroundMark x1="46222" y1="7556" x2="62667" y2="8444"/>
                        <a14:foregroundMark x1="40000" y1="8000" x2="19111" y2="17333"/>
                        <a14:foregroundMark x1="19111" y1="17333" x2="18667" y2="17333"/>
                        <a14:foregroundMark x1="49333" y1="889" x2="49333" y2="889"/>
                        <a14:foregroundMark x1="8000" y1="46222" x2="8000" y2="46222"/>
                        <a14:foregroundMark x1="9333" y1="63556" x2="21778" y2="84000"/>
                        <a14:foregroundMark x1="21778" y1="84000" x2="22667" y2="84444"/>
                        <a14:foregroundMark x1="42222" y1="97333" x2="42222" y2="97333"/>
                        <a14:foregroundMark x1="3556" y1="49333" x2="3556" y2="49333"/>
                        <a14:foregroundMark x1="16889" y1="55556" x2="54222" y2="48889"/>
                        <a14:foregroundMark x1="54222" y1="48889" x2="72889" y2="37778"/>
                        <a14:foregroundMark x1="41333" y1="15556" x2="53333" y2="69333"/>
                        <a14:foregroundMark x1="53333" y1="69333" x2="49778" y2="92889"/>
                        <a14:foregroundMark x1="49778" y1="92889" x2="48000" y2="95111"/>
                        <a14:foregroundMark x1="19556" y1="68000" x2="60444" y2="46667"/>
                        <a14:foregroundMark x1="24444" y1="65778" x2="40444" y2="20889"/>
                        <a14:foregroundMark x1="30222" y1="26667" x2="46222" y2="16889"/>
                        <a14:foregroundMark x1="37778" y1="19556" x2="66667" y2="15556"/>
                        <a14:foregroundMark x1="72889" y1="28444" x2="78667" y2="49333"/>
                        <a14:foregroundMark x1="60444" y1="51111" x2="68444" y2="28889"/>
                        <a14:foregroundMark x1="68444" y1="28889" x2="73778" y2="21778"/>
                        <a14:foregroundMark x1="63556" y1="55556" x2="71556" y2="72889"/>
                        <a14:foregroundMark x1="60444" y1="27111" x2="75111" y2="46222"/>
                        <a14:foregroundMark x1="75111" y1="46222" x2="75111" y2="46667"/>
                        <a14:foregroundMark x1="76000" y1="57778" x2="54667" y2="62222"/>
                        <a14:foregroundMark x1="75556" y1="72889" x2="88444" y2="59556"/>
                        <a14:foregroundMark x1="68000" y1="78222" x2="52000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934" y="-1691420"/>
            <a:ext cx="911540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A9B377-3958-4C04-9F31-64F57451143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077" y="3870103"/>
            <a:ext cx="919781" cy="919781"/>
          </a:xfrm>
          <a:prstGeom prst="rect">
            <a:avLst/>
          </a:prstGeom>
        </p:spPr>
      </p:pic>
      <p:pic>
        <p:nvPicPr>
          <p:cNvPr id="20" name="Picture 4" descr="à¸à¸¥à¸à¸²à¸£à¸à¹à¸à¸«à¸²à¸£à¸¹à¸à¸ à¸²à¸à¸ªà¸³à¸«à¸£à¸±à¸ clothes icon">
            <a:extLst>
              <a:ext uri="{FF2B5EF4-FFF2-40B4-BE49-F238E27FC236}">
                <a16:creationId xmlns:a16="http://schemas.microsoft.com/office/drawing/2014/main" id="{44E09590-622B-42A8-9311-DEABFB0C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4000" b="96889" l="1778" r="96000">
                        <a14:foregroundMark x1="14222" y1="48000" x2="39556" y2="52889"/>
                        <a14:foregroundMark x1="39556" y1="52889" x2="64444" y2="50222"/>
                        <a14:foregroundMark x1="64444" y1="50222" x2="81333" y2="36889"/>
                        <a14:foregroundMark x1="84444" y1="42222" x2="83556" y2="66667"/>
                        <a14:foregroundMark x1="83556" y1="66667" x2="78667" y2="75111"/>
                        <a14:foregroundMark x1="70222" y1="29333" x2="69333" y2="54667"/>
                        <a14:foregroundMark x1="69333" y1="54667" x2="85778" y2="40000"/>
                        <a14:foregroundMark x1="85778" y1="40000" x2="92889" y2="49333"/>
                        <a14:foregroundMark x1="86222" y1="64444" x2="76889" y2="86222"/>
                        <a14:foregroundMark x1="74667" y1="59556" x2="81333" y2="71556"/>
                        <a14:foregroundMark x1="92889" y1="53778" x2="86222" y2="76444"/>
                        <a14:foregroundMark x1="86222" y1="76444" x2="86222" y2="76444"/>
                        <a14:foregroundMark x1="86222" y1="39111" x2="76000" y2="16444"/>
                        <a14:foregroundMark x1="76000" y1="16444" x2="51111" y2="6222"/>
                        <a14:foregroundMark x1="51111" y1="6222" x2="28444" y2="12889"/>
                        <a14:foregroundMark x1="28444" y1="12889" x2="16444" y2="27111"/>
                        <a14:foregroundMark x1="23111" y1="36000" x2="37778" y2="51111"/>
                        <a14:foregroundMark x1="36000" y1="22667" x2="13333" y2="66222"/>
                        <a14:foregroundMark x1="13333" y1="66222" x2="31111" y2="79556"/>
                        <a14:foregroundMark x1="31111" y1="79556" x2="53333" y2="85333"/>
                        <a14:foregroundMark x1="53333" y1="85333" x2="75111" y2="78667"/>
                        <a14:foregroundMark x1="75111" y1="78667" x2="54667" y2="88889"/>
                        <a14:foregroundMark x1="54667" y1="88889" x2="29333" y2="90222"/>
                        <a14:foregroundMark x1="29333" y1="90222" x2="52000" y2="92889"/>
                        <a14:foregroundMark x1="52000" y1="92889" x2="75111" y2="88889"/>
                        <a14:foregroundMark x1="75111" y1="88889" x2="80000" y2="86222"/>
                        <a14:foregroundMark x1="24444" y1="78667" x2="10222" y2="61333"/>
                        <a14:foregroundMark x1="10222" y1="61333" x2="14667" y2="34222"/>
                        <a14:foregroundMark x1="14667" y1="34222" x2="16444" y2="32000"/>
                        <a14:foregroundMark x1="9333" y1="36889" x2="9333" y2="36889"/>
                        <a14:foregroundMark x1="14222" y1="26222" x2="5333" y2="47111"/>
                        <a14:foregroundMark x1="5333" y1="47111" x2="16000" y2="68444"/>
                        <a14:foregroundMark x1="16000" y1="68444" x2="8444" y2="44889"/>
                        <a14:foregroundMark x1="8444" y1="44889" x2="11111" y2="36000"/>
                        <a14:foregroundMark x1="88444" y1="30667" x2="88444" y2="30667"/>
                        <a14:foregroundMark x1="84444" y1="26222" x2="65778" y2="10667"/>
                        <a14:foregroundMark x1="65778" y1="10667" x2="41778" y2="8444"/>
                        <a14:foregroundMark x1="41778" y1="8444" x2="16444" y2="19111"/>
                        <a14:foregroundMark x1="81778" y1="14667" x2="92889" y2="58667"/>
                        <a14:foregroundMark x1="92000" y1="40444" x2="96000" y2="59556"/>
                        <a14:foregroundMark x1="48889" y1="95111" x2="48889" y2="95111"/>
                        <a14:foregroundMark x1="3111" y1="52444" x2="3111" y2="52444"/>
                        <a14:foregroundMark x1="1778" y1="57333" x2="44889" y2="95111"/>
                        <a14:foregroundMark x1="9778" y1="79556" x2="28889" y2="92000"/>
                        <a14:foregroundMark x1="28889" y1="92000" x2="50667" y2="96444"/>
                        <a14:foregroundMark x1="49333" y1="4000" x2="49333" y2="4000"/>
                        <a14:foregroundMark x1="50222" y1="96889" x2="50222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87" y="-1281778"/>
            <a:ext cx="897367" cy="8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à¸à¸¥à¸à¸²à¸£à¸à¹à¸à¸«à¸²à¸£à¸¹à¸à¸ à¸²à¸à¸ªà¸³à¸«à¸£à¸±à¸ air conditioning icon">
            <a:extLst>
              <a:ext uri="{FF2B5EF4-FFF2-40B4-BE49-F238E27FC236}">
                <a16:creationId xmlns:a16="http://schemas.microsoft.com/office/drawing/2014/main" id="{4D20EC79-CDF9-4F6E-BB96-EC3FC62D5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4000" b="97778" l="3556" r="97778">
                        <a14:foregroundMark x1="47556" y1="10222" x2="20000" y2="52000"/>
                        <a14:foregroundMark x1="20000" y1="52000" x2="28444" y2="76444"/>
                        <a14:foregroundMark x1="28444" y1="76444" x2="52444" y2="83111"/>
                        <a14:foregroundMark x1="52444" y1="83111" x2="76000" y2="77778"/>
                        <a14:foregroundMark x1="76000" y1="77778" x2="90222" y2="60444"/>
                        <a14:foregroundMark x1="90222" y1="60444" x2="84444" y2="38667"/>
                        <a14:foregroundMark x1="84444" y1="38667" x2="69778" y2="19111"/>
                        <a14:foregroundMark x1="69778" y1="19111" x2="48000" y2="12889"/>
                        <a14:foregroundMark x1="48000" y1="12889" x2="24889" y2="22222"/>
                        <a14:foregroundMark x1="24889" y1="22222" x2="20000" y2="26222"/>
                        <a14:foregroundMark x1="32889" y1="62667" x2="76889" y2="68444"/>
                        <a14:foregroundMark x1="19556" y1="65333" x2="50667" y2="66667"/>
                        <a14:foregroundMark x1="50667" y1="66667" x2="73778" y2="62667"/>
                        <a14:foregroundMark x1="73778" y1="62667" x2="76000" y2="61333"/>
                        <a14:foregroundMark x1="24444" y1="60000" x2="58667" y2="60000"/>
                        <a14:foregroundMark x1="58667" y1="60000" x2="89333" y2="58667"/>
                        <a14:foregroundMark x1="89333" y1="58667" x2="91556" y2="58667"/>
                        <a14:foregroundMark x1="22222" y1="69778" x2="48000" y2="74222"/>
                        <a14:foregroundMark x1="48000" y1="74222" x2="75556" y2="70222"/>
                        <a14:foregroundMark x1="75556" y1="70222" x2="78667" y2="68889"/>
                        <a14:foregroundMark x1="37333" y1="73333" x2="59556" y2="78667"/>
                        <a14:foregroundMark x1="59556" y1="78667" x2="65778" y2="74667"/>
                        <a14:foregroundMark x1="41778" y1="22667" x2="64444" y2="22667"/>
                        <a14:foregroundMark x1="64444" y1="22667" x2="74222" y2="21333"/>
                        <a14:foregroundMark x1="68444" y1="18667" x2="54222" y2="40444"/>
                        <a14:foregroundMark x1="54222" y1="40444" x2="51111" y2="72889"/>
                        <a14:foregroundMark x1="8000" y1="65778" x2="8000" y2="65778"/>
                        <a14:foregroundMark x1="15111" y1="68444" x2="31111" y2="84000"/>
                        <a14:foregroundMark x1="31111" y1="84000" x2="55111" y2="91111"/>
                        <a14:foregroundMark x1="55111" y1="91111" x2="77778" y2="84889"/>
                        <a14:foregroundMark x1="77778" y1="84889" x2="93778" y2="67111"/>
                        <a14:foregroundMark x1="93778" y1="67111" x2="95556" y2="44444"/>
                        <a14:foregroundMark x1="95556" y1="44444" x2="83556" y2="21333"/>
                        <a14:foregroundMark x1="83556" y1="21333" x2="63111" y2="7111"/>
                        <a14:foregroundMark x1="63111" y1="7111" x2="39111" y2="7111"/>
                        <a14:foregroundMark x1="39111" y1="7111" x2="19556" y2="21333"/>
                        <a14:foregroundMark x1="19556" y1="21333" x2="10667" y2="42222"/>
                        <a14:foregroundMark x1="10667" y1="42222" x2="8889" y2="64444"/>
                        <a14:foregroundMark x1="8889" y1="64444" x2="12000" y2="67556"/>
                        <a14:foregroundMark x1="97778" y1="45333" x2="88889" y2="52889"/>
                        <a14:foregroundMark x1="8444" y1="33778" x2="3556" y2="51556"/>
                        <a14:foregroundMark x1="15111" y1="22667" x2="6222" y2="39556"/>
                        <a14:foregroundMark x1="20000" y1="17778" x2="31111" y2="10222"/>
                        <a14:foregroundMark x1="51111" y1="4444" x2="51111" y2="4444"/>
                        <a14:foregroundMark x1="24000" y1="82222" x2="24000" y2="82222"/>
                        <a14:foregroundMark x1="18222" y1="79556" x2="18222" y2="79556"/>
                        <a14:foregroundMark x1="10667" y1="76444" x2="10667" y2="76444"/>
                        <a14:foregroundMark x1="8444" y1="71556" x2="15556" y2="78667"/>
                        <a14:foregroundMark x1="25333" y1="84444" x2="33333" y2="92000"/>
                        <a14:foregroundMark x1="46222" y1="97778" x2="46222" y2="9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3" y="-4442369"/>
            <a:ext cx="921984" cy="92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6" descr="à¸à¸¥à¸à¸²à¸£à¸à¹à¸à¸«à¸²à¸£à¸¹à¸à¸ à¸²à¸à¸ªà¸³à¸«à¸£à¸±à¸ fertilizer icon">
            <a:extLst>
              <a:ext uri="{FF2B5EF4-FFF2-40B4-BE49-F238E27FC236}">
                <a16:creationId xmlns:a16="http://schemas.microsoft.com/office/drawing/2014/main" id="{2D06BEAB-4157-498C-88FB-094639F52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foregroundMark x1="39900" y1="41204" x2="47700" y2="35463"/>
                        <a14:foregroundMark x1="47700" y1="35463" x2="55500" y2="33148"/>
                        <a14:foregroundMark x1="55500" y1="33148" x2="54800" y2="40741"/>
                        <a14:foregroundMark x1="54800" y1="40741" x2="46500" y2="44537"/>
                        <a14:foregroundMark x1="46500" y1="44537" x2="43000" y2="51852"/>
                        <a14:foregroundMark x1="43000" y1="51852" x2="49500" y2="57130"/>
                        <a14:foregroundMark x1="49500" y1="57130" x2="43400" y2="61759"/>
                        <a14:foregroundMark x1="43400" y1="61759" x2="59200" y2="54537"/>
                        <a14:foregroundMark x1="59200" y1="54537" x2="61500" y2="47685"/>
                        <a14:foregroundMark x1="61500" y1="47685" x2="53400" y2="55093"/>
                        <a14:foregroundMark x1="53400" y1="55093" x2="58100" y2="45926"/>
                        <a14:foregroundMark x1="58100" y1="45926" x2="47400" y2="60185"/>
                        <a14:foregroundMark x1="47400" y1="60185" x2="46800" y2="48148"/>
                        <a14:foregroundMark x1="46800" y1="48148" x2="49000" y2="38796"/>
                        <a14:foregroundMark x1="49000" y1="38796" x2="48000" y2="51204"/>
                        <a14:foregroundMark x1="48000" y1="51204" x2="55000" y2="40000"/>
                        <a14:foregroundMark x1="55000" y1="40000" x2="56100" y2="48796"/>
                        <a14:foregroundMark x1="56100" y1="48796" x2="58300" y2="40000"/>
                        <a14:foregroundMark x1="58300" y1="40000" x2="54100" y2="55463"/>
                        <a14:foregroundMark x1="54100" y1="55463" x2="53800" y2="40741"/>
                        <a14:foregroundMark x1="53800" y1="40741" x2="50500" y2="47500"/>
                        <a14:foregroundMark x1="50500" y1="47500" x2="51400" y2="38981"/>
                        <a14:foregroundMark x1="51400" y1="38981" x2="38200" y2="50741"/>
                        <a14:foregroundMark x1="38200" y1="50741" x2="48900" y2="41852"/>
                        <a14:foregroundMark x1="48900" y1="41852" x2="50200" y2="59630"/>
                        <a14:foregroundMark x1="50200" y1="59630" x2="55000" y2="46481"/>
                        <a14:foregroundMark x1="55000" y1="46481" x2="53500" y2="55648"/>
                        <a14:foregroundMark x1="53500" y1="55648" x2="56400" y2="49074"/>
                        <a14:foregroundMark x1="56400" y1="49074" x2="56700" y2="56667"/>
                        <a14:foregroundMark x1="56700" y1="56667" x2="59800" y2="48704"/>
                        <a14:foregroundMark x1="59800" y1="48704" x2="60000" y2="63241"/>
                        <a14:foregroundMark x1="60000" y1="63241" x2="62500" y2="54259"/>
                        <a14:foregroundMark x1="62500" y1="54259" x2="58700" y2="64167"/>
                        <a14:foregroundMark x1="58700" y1="64167" x2="56900" y2="52130"/>
                        <a14:foregroundMark x1="56900" y1="52130" x2="51500" y2="44815"/>
                        <a14:foregroundMark x1="51500" y1="44815" x2="48900" y2="55093"/>
                        <a14:foregroundMark x1="48900" y1="55093" x2="50300" y2="44630"/>
                        <a14:foregroundMark x1="50300" y1="44630" x2="49200" y2="54444"/>
                        <a14:foregroundMark x1="49200" y1="54444" x2="45800" y2="46944"/>
                        <a14:foregroundMark x1="45800" y1="46944" x2="42200" y2="55000"/>
                        <a14:foregroundMark x1="42200" y1="55000" x2="41600" y2="47963"/>
                        <a14:foregroundMark x1="41600" y1="47963" x2="44700" y2="40278"/>
                        <a14:foregroundMark x1="44700" y1="40278" x2="47400" y2="48056"/>
                        <a14:foregroundMark x1="47400" y1="48056" x2="54600" y2="32222"/>
                        <a14:foregroundMark x1="54600" y1="32222" x2="54300" y2="40000"/>
                        <a14:foregroundMark x1="54300" y1="40000" x2="57500" y2="31944"/>
                        <a14:foregroundMark x1="57500" y1="31944" x2="56500" y2="41389"/>
                        <a14:foregroundMark x1="56500" y1="41389" x2="55100" y2="33981"/>
                        <a14:foregroundMark x1="55100" y1="33981" x2="54100" y2="51667"/>
                        <a14:foregroundMark x1="54100" y1="51667" x2="54700" y2="32870"/>
                        <a14:foregroundMark x1="54700" y1="32870" x2="51800" y2="42593"/>
                        <a14:foregroundMark x1="51800" y1="42593" x2="52100" y2="33148"/>
                        <a14:foregroundMark x1="52100" y1="33148" x2="47400" y2="50185"/>
                        <a14:foregroundMark x1="47400" y1="50185" x2="49300" y2="34444"/>
                        <a14:foregroundMark x1="49300" y1="34444" x2="47400" y2="42315"/>
                        <a14:foregroundMark x1="47400" y1="42315" x2="48000" y2="31481"/>
                        <a14:foregroundMark x1="48000" y1="31481" x2="44000" y2="45556"/>
                        <a14:foregroundMark x1="44000" y1="45556" x2="46000" y2="35278"/>
                        <a14:foregroundMark x1="46000" y1="35278" x2="43900" y2="46019"/>
                        <a14:foregroundMark x1="43900" y1="46019" x2="44600" y2="38056"/>
                        <a14:foregroundMark x1="44600" y1="38056" x2="44600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8315" r="19264" b="26089"/>
          <a:stretch/>
        </p:blipFill>
        <p:spPr bwMode="auto">
          <a:xfrm>
            <a:off x="5857164" y="3630082"/>
            <a:ext cx="996615" cy="9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à¸à¸¥à¸à¸²à¸£à¸à¹à¸à¸«à¸²à¸£à¸¹à¸à¸ à¸²à¸à¸ªà¸³à¸«à¸£à¸±à¸ rubber icon">
            <a:extLst>
              <a:ext uri="{FF2B5EF4-FFF2-40B4-BE49-F238E27FC236}">
                <a16:creationId xmlns:a16="http://schemas.microsoft.com/office/drawing/2014/main" id="{9B7B5A25-5E28-4DDD-B48B-B0BD304D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7" y="3396957"/>
            <a:ext cx="1328187" cy="13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9D57E1A-F5F4-47FB-BBCC-9623B1C1E8F8}"/>
              </a:ext>
            </a:extLst>
          </p:cNvPr>
          <p:cNvGrpSpPr/>
          <p:nvPr/>
        </p:nvGrpSpPr>
        <p:grpSpPr>
          <a:xfrm>
            <a:off x="884893" y="4682657"/>
            <a:ext cx="884606" cy="884606"/>
            <a:chOff x="999399" y="5739564"/>
            <a:chExt cx="884606" cy="884606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93D949A-B7F4-4C3E-A3C3-7F444F98E04E}"/>
                </a:ext>
              </a:extLst>
            </p:cNvPr>
            <p:cNvSpPr/>
            <p:nvPr/>
          </p:nvSpPr>
          <p:spPr>
            <a:xfrm>
              <a:off x="999399" y="5739564"/>
              <a:ext cx="884606" cy="8846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38" name="Flowchart: Preparation 137">
              <a:extLst>
                <a:ext uri="{FF2B5EF4-FFF2-40B4-BE49-F238E27FC236}">
                  <a16:creationId xmlns:a16="http://schemas.microsoft.com/office/drawing/2014/main" id="{3DB82E03-5F60-4393-96C8-1B0938CEB756}"/>
                </a:ext>
              </a:extLst>
            </p:cNvPr>
            <p:cNvSpPr/>
            <p:nvPr/>
          </p:nvSpPr>
          <p:spPr>
            <a:xfrm>
              <a:off x="1219122" y="5922571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39" name="Flowchart: Preparation 138">
              <a:extLst>
                <a:ext uri="{FF2B5EF4-FFF2-40B4-BE49-F238E27FC236}">
                  <a16:creationId xmlns:a16="http://schemas.microsoft.com/office/drawing/2014/main" id="{F5BF28AF-0922-481F-9ACA-934F2ED65437}"/>
                </a:ext>
              </a:extLst>
            </p:cNvPr>
            <p:cNvSpPr/>
            <p:nvPr/>
          </p:nvSpPr>
          <p:spPr>
            <a:xfrm>
              <a:off x="1471094" y="6067722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40" name="Flowchart: Preparation 139">
              <a:extLst>
                <a:ext uri="{FF2B5EF4-FFF2-40B4-BE49-F238E27FC236}">
                  <a16:creationId xmlns:a16="http://schemas.microsoft.com/office/drawing/2014/main" id="{58394E20-1FC0-4E2F-9245-E0300D7F0D30}"/>
                </a:ext>
              </a:extLst>
            </p:cNvPr>
            <p:cNvSpPr/>
            <p:nvPr/>
          </p:nvSpPr>
          <p:spPr>
            <a:xfrm>
              <a:off x="1208584" y="6215469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pic>
        <p:nvPicPr>
          <p:cNvPr id="13" name="Picture 2" descr="à¸à¸¥à¸à¸²à¸£à¸à¹à¸à¸«à¸²à¸£à¸¹à¸à¸ à¸²à¸à¸ªà¸³à¸«à¸£à¸±à¸ concrete icon">
            <a:extLst>
              <a:ext uri="{FF2B5EF4-FFF2-40B4-BE49-F238E27FC236}">
                <a16:creationId xmlns:a16="http://schemas.microsoft.com/office/drawing/2014/main" id="{5F47121A-FAD6-416C-95A1-2AC2B53D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2917" b="99167" l="2917" r="97917">
                        <a14:foregroundMark x1="10417" y1="44167" x2="35833" y2="27083"/>
                        <a14:foregroundMark x1="37917" y1="14167" x2="67500" y2="37917"/>
                        <a14:foregroundMark x1="57917" y1="10000" x2="84583" y2="46250"/>
                        <a14:foregroundMark x1="84583" y1="46250" x2="79167" y2="68750"/>
                        <a14:foregroundMark x1="79167" y1="68750" x2="64583" y2="84167"/>
                        <a14:foregroundMark x1="64583" y1="84167" x2="44583" y2="90417"/>
                        <a14:foregroundMark x1="44583" y1="90417" x2="25417" y2="81250"/>
                        <a14:foregroundMark x1="25417" y1="81250" x2="42500" y2="67917"/>
                        <a14:foregroundMark x1="42500" y1="67917" x2="65000" y2="70833"/>
                        <a14:foregroundMark x1="65000" y1="70833" x2="79583" y2="67083"/>
                        <a14:foregroundMark x1="6667" y1="45000" x2="39167" y2="79167"/>
                        <a14:foregroundMark x1="39167" y1="79167" x2="57500" y2="90417"/>
                        <a14:foregroundMark x1="57500" y1="90417" x2="78750" y2="81667"/>
                        <a14:foregroundMark x1="78750" y1="81667" x2="89167" y2="61250"/>
                        <a14:foregroundMark x1="89167" y1="61250" x2="85417" y2="37917"/>
                        <a14:foregroundMark x1="85417" y1="37917" x2="73750" y2="19167"/>
                        <a14:foregroundMark x1="73750" y1="19167" x2="54167" y2="6667"/>
                        <a14:foregroundMark x1="54167" y1="6667" x2="16667" y2="25000"/>
                        <a14:foregroundMark x1="16667" y1="25000" x2="6667" y2="44583"/>
                        <a14:foregroundMark x1="6667" y1="44583" x2="6667" y2="45000"/>
                        <a14:foregroundMark x1="12500" y1="62083" x2="35833" y2="56667"/>
                        <a14:foregroundMark x1="35833" y1="56667" x2="55000" y2="45833"/>
                        <a14:foregroundMark x1="55000" y1="45833" x2="71250" y2="44583"/>
                        <a14:foregroundMark x1="71667" y1="44583" x2="63333" y2="59167"/>
                        <a14:foregroundMark x1="19167" y1="71667" x2="19167" y2="71667"/>
                        <a14:foregroundMark x1="8750" y1="60000" x2="20417" y2="75417"/>
                        <a14:foregroundMark x1="8333" y1="70833" x2="22500" y2="86250"/>
                        <a14:foregroundMark x1="22500" y1="86250" x2="42917" y2="95000"/>
                        <a14:foregroundMark x1="42917" y1="95000" x2="54167" y2="93750"/>
                        <a14:foregroundMark x1="95000" y1="43333" x2="95000" y2="43333"/>
                        <a14:foregroundMark x1="46250" y1="29167" x2="30833" y2="45417"/>
                        <a14:foregroundMark x1="30833" y1="45417" x2="42500" y2="27500"/>
                        <a14:foregroundMark x1="42500" y1="27500" x2="16667" y2="41667"/>
                        <a14:foregroundMark x1="16667" y1="41667" x2="34167" y2="28750"/>
                        <a14:foregroundMark x1="34167" y1="28750" x2="25000" y2="51250"/>
                        <a14:foregroundMark x1="25000" y1="51250" x2="45417" y2="27500"/>
                        <a14:foregroundMark x1="45417" y1="27500" x2="27917" y2="49583"/>
                        <a14:foregroundMark x1="27917" y1="49583" x2="52500" y2="27083"/>
                        <a14:foregroundMark x1="52500" y1="27083" x2="23750" y2="44167"/>
                        <a14:foregroundMark x1="23750" y1="44167" x2="2917" y2="47500"/>
                        <a14:foregroundMark x1="2917" y1="47500" x2="28333" y2="41667"/>
                        <a14:foregroundMark x1="28333" y1="41667" x2="10000" y2="67500"/>
                        <a14:foregroundMark x1="10000" y1="67500" x2="43333" y2="38333"/>
                        <a14:foregroundMark x1="43333" y1="38333" x2="16667" y2="71667"/>
                        <a14:foregroundMark x1="16667" y1="71667" x2="54583" y2="34167"/>
                        <a14:foregroundMark x1="54583" y1="34167" x2="34583" y2="60833"/>
                        <a14:foregroundMark x1="34583" y1="60833" x2="48333" y2="39583"/>
                        <a14:foregroundMark x1="48333" y1="39583" x2="30000" y2="57083"/>
                        <a14:foregroundMark x1="30000" y1="57083" x2="67083" y2="43333"/>
                        <a14:foregroundMark x1="67083" y1="43333" x2="45833" y2="85000"/>
                        <a14:foregroundMark x1="45833" y1="85000" x2="60000" y2="64583"/>
                        <a14:foregroundMark x1="60000" y1="64583" x2="82083" y2="63333"/>
                        <a14:foregroundMark x1="82083" y1="63333" x2="58333" y2="71250"/>
                        <a14:foregroundMark x1="58333" y1="71250" x2="94167" y2="44167"/>
                        <a14:foregroundMark x1="94167" y1="44167" x2="13750" y2="77500"/>
                        <a14:foregroundMark x1="13750" y1="77500" x2="45833" y2="47500"/>
                        <a14:foregroundMark x1="45833" y1="47500" x2="42083" y2="74167"/>
                        <a14:foregroundMark x1="42083" y1="74167" x2="64167" y2="48750"/>
                        <a14:foregroundMark x1="64167" y1="48750" x2="46250" y2="34167"/>
                        <a14:foregroundMark x1="46250" y1="34167" x2="25833" y2="40833"/>
                        <a14:foregroundMark x1="25833" y1="40833" x2="45833" y2="52083"/>
                        <a14:foregroundMark x1="45833" y1="52083" x2="66667" y2="56250"/>
                        <a14:foregroundMark x1="66667" y1="56250" x2="27917" y2="28750"/>
                        <a14:foregroundMark x1="27917" y1="28750" x2="52083" y2="36667"/>
                        <a14:foregroundMark x1="52083" y1="36667" x2="37083" y2="48333"/>
                        <a14:foregroundMark x1="48333" y1="2917" x2="48333" y2="2917"/>
                        <a14:foregroundMark x1="98333" y1="47500" x2="98333" y2="47500"/>
                        <a14:foregroundMark x1="51667" y1="99167" x2="51667" y2="9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0725" y="5513851"/>
            <a:ext cx="859191" cy="85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6" descr="à¸à¸¥à¸à¸²à¸£à¸à¹à¸à¸«à¸²à¸£à¸¹à¸à¸ à¸²à¸à¸ªà¸³à¸«à¸£à¸±à¸ Petroleum Icon">
            <a:extLst>
              <a:ext uri="{FF2B5EF4-FFF2-40B4-BE49-F238E27FC236}">
                <a16:creationId xmlns:a16="http://schemas.microsoft.com/office/drawing/2014/main" id="{519F9B64-1C00-4377-9050-54976A69F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481" y1="55093" x2="44589" y2="49167"/>
                        <a14:foregroundMark x1="44589" y1="49167" x2="52405" y2="44537"/>
                        <a14:foregroundMark x1="52405" y1="44537" x2="57515" y2="38981"/>
                        <a14:foregroundMark x1="57515" y1="38981" x2="57515" y2="38426"/>
                        <a14:foregroundMark x1="46894" y1="37130" x2="55611" y2="52870"/>
                        <a14:foregroundMark x1="55611" y1="52870" x2="56212" y2="53241"/>
                        <a14:foregroundMark x1="59920" y1="44444" x2="56513" y2="53056"/>
                        <a14:foregroundMark x1="56513" y1="53056" x2="48898" y2="56852"/>
                        <a14:foregroundMark x1="48898" y1="56852" x2="40581" y2="56111"/>
                        <a14:foregroundMark x1="40581" y1="56111" x2="36573" y2="50093"/>
                        <a14:foregroundMark x1="36573" y1="50093" x2="37976" y2="42685"/>
                        <a14:foregroundMark x1="37976" y1="42685" x2="45391" y2="37685"/>
                        <a14:foregroundMark x1="45391" y1="37685" x2="53607" y2="36296"/>
                        <a14:foregroundMark x1="53607" y1="36296" x2="60220" y2="39907"/>
                        <a14:foregroundMark x1="60220" y1="39907" x2="62625" y2="47037"/>
                        <a14:foregroundMark x1="62625" y1="47037" x2="62525" y2="49444"/>
                        <a14:foregroundMark x1="48096" y1="49722" x2="48096" y2="49722"/>
                        <a14:foregroundMark x1="50701" y1="47130" x2="45491" y2="55926"/>
                        <a14:foregroundMark x1="45491" y1="53981" x2="49499" y2="46204"/>
                        <a14:foregroundMark x1="43988" y1="48611" x2="42986" y2="41204"/>
                        <a14:foregroundMark x1="42986" y1="41204" x2="43587" y2="40926"/>
                        <a14:foregroundMark x1="53507" y1="40093" x2="39780" y2="45093"/>
                        <a14:foregroundMark x1="50501" y1="40278" x2="57114" y2="46019"/>
                        <a14:foregroundMark x1="56713" y1="40556" x2="53707" y2="40556"/>
                        <a14:foregroundMark x1="47595" y1="40926" x2="40481" y2="43796"/>
                        <a14:foregroundMark x1="40481" y1="43796" x2="38477" y2="45833"/>
                        <a14:foregroundMark x1="45491" y1="40926" x2="53908" y2="40278"/>
                        <a14:foregroundMark x1="53908" y1="40278" x2="58016" y2="43796"/>
                        <a14:foregroundMark x1="61022" y1="49537" x2="56613" y2="56019"/>
                        <a14:foregroundMark x1="56613" y1="56019" x2="52197" y2="59080"/>
                        <a14:foregroundMark x1="60321" y1="50648" x2="57515" y2="57685"/>
                        <a14:foregroundMark x1="57515" y1="57685" x2="52786" y2="59627"/>
                        <a14:foregroundMark x1="49289" y1="60202" x2="45892" y2="58704"/>
                        <a14:foregroundMark x1="48196" y1="58981" x2="53607" y2="56667"/>
                        <a14:foregroundMark x1="57816" y1="55463" x2="62024" y2="52222"/>
                        <a14:foregroundMark x1="60721" y1="51481" x2="61623" y2="46481"/>
                        <a14:foregroundMark x1="62926" y1="49722" x2="62024" y2="42037"/>
                        <a14:foregroundMark x1="62024" y1="42037" x2="61022" y2="40278"/>
                        <a14:foregroundMark x1="63226" y1="48333" x2="61122" y2="39907"/>
                        <a14:foregroundMark x1="61122" y1="39907" x2="54609" y2="35370"/>
                        <a14:foregroundMark x1="54609" y1="35370" x2="45892" y2="37500"/>
                        <a14:foregroundMark x1="45892" y1="37500" x2="38778" y2="41944"/>
                        <a14:foregroundMark x1="38778" y1="41944" x2="37876" y2="44537"/>
                        <a14:foregroundMark x1="60120" y1="49722" x2="63226" y2="45093"/>
                        <a14:foregroundMark x1="60120" y1="49167" x2="63026" y2="42315"/>
                        <a14:foregroundMark x1="63026" y1="42315" x2="62625" y2="40926"/>
                        <a14:foregroundMark x1="63627" y1="49259" x2="63226" y2="41852"/>
                        <a14:foregroundMark x1="63226" y1="41852" x2="62625" y2="40833"/>
                        <a14:foregroundMark x1="63527" y1="48333" x2="60321" y2="46204"/>
                        <a14:foregroundMark x1="62826" y1="47685" x2="64128" y2="46759"/>
                        <a14:foregroundMark x1="35872" y1="49815" x2="35872" y2="49815"/>
                        <a14:foregroundMark x1="35972" y1="50370" x2="36874" y2="51759"/>
                        <a14:foregroundMark x1="36874" y1="51574" x2="36573" y2="44352"/>
                        <a14:foregroundMark x1="36573" y1="44352" x2="38176" y2="43241"/>
                        <a14:foregroundMark x1="35371" y1="45278" x2="37475" y2="52130"/>
                        <a14:foregroundMark x1="37475" y1="52130" x2="38176" y2="52500"/>
                        <a14:foregroundMark x1="39178" y1="39907" x2="43988" y2="34259"/>
                        <a14:foregroundMark x1="43988" y1="34259" x2="52605" y2="32870"/>
                        <a14:foregroundMark x1="52605" y1="32870" x2="58818" y2="36944"/>
                        <a14:foregroundMark x1="58818" y1="36944" x2="63627" y2="42407"/>
                        <a14:foregroundMark x1="63627" y1="42407" x2="65130" y2="46481"/>
                        <a14:foregroundMark x1="50802" y1="37685" x2="41182" y2="35926"/>
                        <a14:foregroundMark x1="39579" y1="37130" x2="42385" y2="35463"/>
                        <a14:foregroundMark x1="41984" y1="35463" x2="40080" y2="37315"/>
                        <a14:backgroundMark x1="8317" y1="34630" x2="42585" y2="5648"/>
                        <a14:backgroundMark x1="42585" y1="5648" x2="14329" y2="36111"/>
                        <a14:backgroundMark x1="14329" y1="36111" x2="42585" y2="22407"/>
                        <a14:backgroundMark x1="42585" y1="22407" x2="40281" y2="29722"/>
                        <a14:backgroundMark x1="40281" y1="29722" x2="22645" y2="46759"/>
                        <a14:backgroundMark x1="22645" y1="46759" x2="51603" y2="20833"/>
                        <a14:backgroundMark x1="51603" y1="20833" x2="46069" y2="32387"/>
                        <a14:backgroundMark x1="56978" y1="33369" x2="78657" y2="19907"/>
                        <a14:backgroundMark x1="78657" y1="19907" x2="61471" y2="36850"/>
                        <a14:backgroundMark x1="52654" y1="61742" x2="28557" y2="83333"/>
                        <a14:backgroundMark x1="28557" y1="83333" x2="38978" y2="67407"/>
                        <a14:backgroundMark x1="38978" y1="67407" x2="47099" y2="60582"/>
                        <a14:backgroundMark x1="66907" y1="45942" x2="67936" y2="52593"/>
                        <a14:backgroundMark x1="67936" y1="52593" x2="52705" y2="77778"/>
                        <a14:backgroundMark x1="52705" y1="77778" x2="65431" y2="63611"/>
                        <a14:backgroundMark x1="65431" y1="63611" x2="74549" y2="61852"/>
                        <a14:backgroundMark x1="74549" y1="61852" x2="67836" y2="77315"/>
                        <a14:backgroundMark x1="67836" y1="77315" x2="74950" y2="69074"/>
                        <a14:backgroundMark x1="74950" y1="69074" x2="81663" y2="80370"/>
                        <a14:backgroundMark x1="81663" y1="80370" x2="74449" y2="67870"/>
                        <a14:backgroundMark x1="74449" y1="67870" x2="57415" y2="64630"/>
                        <a14:backgroundMark x1="57415" y1="64630" x2="41082" y2="74352"/>
                        <a14:backgroundMark x1="41082" y1="74352" x2="35371" y2="81852"/>
                        <a14:backgroundMark x1="35371" y1="81852" x2="52004" y2="71111"/>
                        <a14:backgroundMark x1="52004" y1="71111" x2="50802" y2="62593"/>
                        <a14:backgroundMark x1="50802" y1="62593" x2="36573" y2="65926"/>
                        <a14:backgroundMark x1="36573" y1="65926" x2="21743" y2="79352"/>
                        <a14:backgroundMark x1="21743" y1="79352" x2="38577" y2="62037"/>
                        <a14:backgroundMark x1="38577" y1="62037" x2="16633" y2="64444"/>
                        <a14:backgroundMark x1="16633" y1="64444" x2="11323" y2="70463"/>
                        <a14:backgroundMark x1="11323" y1="70463" x2="33768" y2="58796"/>
                        <a14:backgroundMark x1="33768" y1="58796" x2="35265" y2="52694"/>
                        <a14:backgroundMark x1="34649" y1="50138" x2="2204" y2="58056"/>
                        <a14:backgroundMark x1="2204" y1="58056" x2="33627" y2="46810"/>
                        <a14:backgroundMark x1="51587" y1="31498" x2="52806" y2="29444"/>
                        <a14:backgroundMark x1="52806" y1="29444" x2="66433" y2="25000"/>
                        <a14:backgroundMark x1="66433" y1="25000" x2="84369" y2="29815"/>
                        <a14:backgroundMark x1="84369" y1="29815" x2="76854" y2="19537"/>
                        <a14:backgroundMark x1="64974" y1="41557" x2="64689" y2="42085"/>
                        <a14:backgroundMark x1="76854" y1="19537" x2="65218" y2="41106"/>
                        <a14:backgroundMark x1="64091" y1="39826" x2="70741" y2="22130"/>
                        <a14:backgroundMark x1="70741" y1="22130" x2="50691" y2="31642"/>
                        <a14:backgroundMark x1="58148" y1="34136" x2="60120" y2="33889"/>
                        <a14:backgroundMark x1="52587" y1="31337" x2="24048" y2="21667"/>
                        <a14:backgroundMark x1="53858" y1="31767" x2="53389" y2="31608"/>
                        <a14:backgroundMark x1="60120" y1="33889" x2="55260" y2="32242"/>
                        <a14:backgroundMark x1="24048" y1="21667" x2="36172" y2="35370"/>
                        <a14:backgroundMark x1="36172" y1="35370" x2="39031" y2="35495"/>
                        <a14:backgroundMark x1="64830" y1="84352" x2="72946" y2="67037"/>
                        <a14:backgroundMark x1="49699" y1="60741" x2="53307" y2="60741"/>
                        <a14:backgroundMark x1="48497" y1="61574" x2="52305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1480" r="33663" b="38414"/>
          <a:stretch/>
        </p:blipFill>
        <p:spPr bwMode="auto">
          <a:xfrm>
            <a:off x="-4465425" y="-1234504"/>
            <a:ext cx="902236" cy="8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25C47D1F-6BDB-4FA0-AD2F-83BE3AC06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4000" b="96889" l="1778" r="96444">
                        <a14:foregroundMark x1="24000" y1="27111" x2="29778" y2="53333"/>
                        <a14:foregroundMark x1="29778" y1="53333" x2="42222" y2="74222"/>
                        <a14:foregroundMark x1="42222" y1="74222" x2="54667" y2="72889"/>
                        <a14:foregroundMark x1="14222" y1="69778" x2="36444" y2="55556"/>
                        <a14:foregroundMark x1="36444" y1="55556" x2="45778" y2="35111"/>
                        <a14:foregroundMark x1="45778" y1="35111" x2="24000" y2="27111"/>
                        <a14:foregroundMark x1="24000" y1="27111" x2="8000" y2="46222"/>
                        <a14:foregroundMark x1="8000" y1="46222" x2="33778" y2="42667"/>
                        <a14:foregroundMark x1="33778" y1="42667" x2="50222" y2="26667"/>
                        <a14:foregroundMark x1="50222" y1="26667" x2="24889" y2="45778"/>
                        <a14:foregroundMark x1="24889" y1="45778" x2="57333" y2="26222"/>
                        <a14:foregroundMark x1="57333" y1="26222" x2="79556" y2="31111"/>
                        <a14:foregroundMark x1="79556" y1="31111" x2="77333" y2="53333"/>
                        <a14:foregroundMark x1="77333" y1="53333" x2="53333" y2="75111"/>
                        <a14:foregroundMark x1="46667" y1="91111" x2="85778" y2="63111"/>
                        <a14:foregroundMark x1="60444" y1="82222" x2="46667" y2="44000"/>
                        <a14:foregroundMark x1="65333" y1="83556" x2="87556" y2="79111"/>
                        <a14:foregroundMark x1="87556" y1="79111" x2="87556" y2="79111"/>
                        <a14:foregroundMark x1="84444" y1="71556" x2="92000" y2="48444"/>
                        <a14:foregroundMark x1="92000" y1="48444" x2="92000" y2="48444"/>
                        <a14:foregroundMark x1="89333" y1="70222" x2="92889" y2="46222"/>
                        <a14:foregroundMark x1="92889" y1="46222" x2="80000" y2="27556"/>
                        <a14:foregroundMark x1="80000" y1="27556" x2="80000" y2="27556"/>
                        <a14:foregroundMark x1="80000" y1="27111" x2="57778" y2="12889"/>
                        <a14:foregroundMark x1="37778" y1="18667" x2="20889" y2="20000"/>
                        <a14:foregroundMark x1="46222" y1="4000" x2="52444" y2="30222"/>
                        <a14:foregroundMark x1="2222" y1="44889" x2="4889" y2="53778"/>
                        <a14:foregroundMark x1="49333" y1="96889" x2="49333" y2="96889"/>
                        <a14:foregroundMark x1="37778" y1="38222" x2="82667" y2="52889"/>
                        <a14:foregroundMark x1="82667" y1="52889" x2="84444" y2="54222"/>
                        <a14:foregroundMark x1="96444" y1="56889" x2="96444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395" y="3775408"/>
            <a:ext cx="932738" cy="9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BB0609D-F479-489D-B1A5-0DB918827D26}"/>
              </a:ext>
            </a:extLst>
          </p:cNvPr>
          <p:cNvGrpSpPr/>
          <p:nvPr/>
        </p:nvGrpSpPr>
        <p:grpSpPr>
          <a:xfrm>
            <a:off x="-106237" y="-2696936"/>
            <a:ext cx="859190" cy="859190"/>
            <a:chOff x="930946" y="1614890"/>
            <a:chExt cx="859190" cy="85919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33D6231-DA7C-4936-8AA7-441AA9BCD454}"/>
                </a:ext>
              </a:extLst>
            </p:cNvPr>
            <p:cNvSpPr/>
            <p:nvPr/>
          </p:nvSpPr>
          <p:spPr>
            <a:xfrm>
              <a:off x="930946" y="1614890"/>
              <a:ext cx="859190" cy="85919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026" name="Picture 2" descr="à¸à¸¥à¸à¸²à¸£à¸à¹à¸à¸«à¸²à¸£à¸¹à¸à¸ à¸²à¸à¸ªà¸³à¸«à¸£à¸±à¸ à¸ºBOX Vector">
              <a:extLst>
                <a:ext uri="{FF2B5EF4-FFF2-40B4-BE49-F238E27FC236}">
                  <a16:creationId xmlns:a16="http://schemas.microsoft.com/office/drawing/2014/main" id="{FFCB3500-654C-4204-8A03-C73B171114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2" cstate="print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5" t="16852" r="21646" b="20600"/>
            <a:stretch/>
          </p:blipFill>
          <p:spPr bwMode="auto">
            <a:xfrm>
              <a:off x="1058446" y="1762921"/>
              <a:ext cx="587804" cy="620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A388AB-38FA-4E87-89D7-566D721E865D}"/>
              </a:ext>
            </a:extLst>
          </p:cNvPr>
          <p:cNvGrpSpPr/>
          <p:nvPr/>
        </p:nvGrpSpPr>
        <p:grpSpPr>
          <a:xfrm>
            <a:off x="-3426717" y="4956190"/>
            <a:ext cx="883484" cy="883484"/>
            <a:chOff x="-1684288" y="4150004"/>
            <a:chExt cx="859190" cy="859190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9B6D136-DC06-40D2-904D-0D0DB53F513A}"/>
                </a:ext>
              </a:extLst>
            </p:cNvPr>
            <p:cNvSpPr/>
            <p:nvPr/>
          </p:nvSpPr>
          <p:spPr>
            <a:xfrm>
              <a:off x="-1684288" y="4150004"/>
              <a:ext cx="859190" cy="85919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028" name="Picture 4" descr="à¸£à¸¹à¸à¸ à¸²à¸à¸à¸µà¹à¹à¸à¸µà¹à¸¢à¸§à¸à¹à¸­à¸">
              <a:extLst>
                <a:ext uri="{FF2B5EF4-FFF2-40B4-BE49-F238E27FC236}">
                  <a16:creationId xmlns:a16="http://schemas.microsoft.com/office/drawing/2014/main" id="{A27E2175-4433-4D7D-BABA-7C38A860A1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4" cstate="print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2" t="11008" r="52077" b="57061"/>
            <a:stretch/>
          </p:blipFill>
          <p:spPr bwMode="auto">
            <a:xfrm>
              <a:off x="-1516866" y="4254938"/>
              <a:ext cx="529292" cy="600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4" name="Picture 12" descr="https://encrypted-tbn0.gstatic.com/images?q=tbn:ANd9GcRg7n-aZeuCM68GlzLveMhFEAtqQGYkvNWWuinZes76mMuHLvyoHw">
            <a:extLst>
              <a:ext uri="{FF2B5EF4-FFF2-40B4-BE49-F238E27FC236}">
                <a16:creationId xmlns:a16="http://schemas.microsoft.com/office/drawing/2014/main" id="{28B21AC5-666B-476C-95BC-326280711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7" b="98222" l="4000" r="96889">
                        <a14:foregroundMark x1="16889" y1="36444" x2="32889" y2="19111"/>
                        <a14:foregroundMark x1="32889" y1="19111" x2="56889" y2="28889"/>
                        <a14:foregroundMark x1="56889" y1="28889" x2="38222" y2="52000"/>
                        <a14:foregroundMark x1="38222" y1="52000" x2="40889" y2="24889"/>
                        <a14:foregroundMark x1="40889" y1="24889" x2="32000" y2="34222"/>
                        <a14:foregroundMark x1="19111" y1="64444" x2="24889" y2="36889"/>
                        <a14:foregroundMark x1="24889" y1="36889" x2="54667" y2="29333"/>
                        <a14:foregroundMark x1="54667" y1="29333" x2="71111" y2="47556"/>
                        <a14:foregroundMark x1="71111" y1="47556" x2="69333" y2="73333"/>
                        <a14:foregroundMark x1="69333" y1="73333" x2="47556" y2="84889"/>
                        <a14:foregroundMark x1="47556" y1="84889" x2="24000" y2="73778"/>
                        <a14:foregroundMark x1="24000" y1="73778" x2="20444" y2="48889"/>
                        <a14:foregroundMark x1="20444" y1="48889" x2="45333" y2="31111"/>
                        <a14:foregroundMark x1="45333" y1="31111" x2="44000" y2="33778"/>
                        <a14:foregroundMark x1="82667" y1="38222" x2="83111" y2="64444"/>
                        <a14:foregroundMark x1="83111" y1="64444" x2="42667" y2="88000"/>
                        <a14:foregroundMark x1="42667" y1="88000" x2="65778" y2="91556"/>
                        <a14:foregroundMark x1="65778" y1="91556" x2="81333" y2="72000"/>
                        <a14:foregroundMark x1="81333" y1="72000" x2="83111" y2="63556"/>
                        <a14:foregroundMark x1="79111" y1="36889" x2="74222" y2="59111"/>
                        <a14:foregroundMark x1="74222" y1="59111" x2="70667" y2="30222"/>
                        <a14:foregroundMark x1="70667" y1="30222" x2="51111" y2="15111"/>
                        <a14:foregroundMark x1="51111" y1="15111" x2="70667" y2="30222"/>
                        <a14:foregroundMark x1="64444" y1="16444" x2="24889" y2="61778"/>
                        <a14:foregroundMark x1="56889" y1="11111" x2="33333" y2="17778"/>
                        <a14:foregroundMark x1="33333" y1="17778" x2="32889" y2="18667"/>
                        <a14:foregroundMark x1="41778" y1="8000" x2="27111" y2="13778"/>
                        <a14:foregroundMark x1="44444" y1="9778" x2="49333" y2="3111"/>
                        <a14:foregroundMark x1="51556" y1="38222" x2="58222" y2="55556"/>
                        <a14:foregroundMark x1="66667" y1="42222" x2="45333" y2="49778"/>
                        <a14:foregroundMark x1="45333" y1="49778" x2="45333" y2="49778"/>
                        <a14:foregroundMark x1="96889" y1="47111" x2="87111" y2="63111"/>
                        <a14:foregroundMark x1="64889" y1="77778" x2="58222" y2="88889"/>
                        <a14:foregroundMark x1="75556" y1="77778" x2="4889" y2="59556"/>
                        <a14:foregroundMark x1="4889" y1="59556" x2="4444" y2="40889"/>
                        <a14:foregroundMark x1="45333" y1="90667" x2="50667" y2="73333"/>
                        <a14:foregroundMark x1="44444" y1="98222" x2="44444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41" y="-1795259"/>
            <a:ext cx="842860" cy="8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488A7F0-1684-4FAE-921C-42B1B271A5EA}"/>
              </a:ext>
            </a:extLst>
          </p:cNvPr>
          <p:cNvGrpSpPr/>
          <p:nvPr/>
        </p:nvGrpSpPr>
        <p:grpSpPr>
          <a:xfrm>
            <a:off x="589498" y="5445224"/>
            <a:ext cx="1483182" cy="1483182"/>
            <a:chOff x="5528940" y="4477752"/>
            <a:chExt cx="1483182" cy="1483182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67F5220-2068-4C73-B943-294F44FD0A9D}"/>
                </a:ext>
              </a:extLst>
            </p:cNvPr>
            <p:cNvSpPr/>
            <p:nvPr/>
          </p:nvSpPr>
          <p:spPr>
            <a:xfrm>
              <a:off x="5888216" y="4869160"/>
              <a:ext cx="707886" cy="707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48" name="Picture 20" descr="à¸à¸¥à¸à¸²à¸£à¸à¹à¸à¸«à¸²à¸£à¸¹à¸à¸ à¸²à¸à¸ªà¸³à¸«à¸£à¸±à¸ Powder Icon">
              <a:extLst>
                <a:ext uri="{FF2B5EF4-FFF2-40B4-BE49-F238E27FC236}">
                  <a16:creationId xmlns:a16="http://schemas.microsoft.com/office/drawing/2014/main" id="{6275687C-4D58-405F-A13C-8A3C5FDF0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940" y="4477752"/>
              <a:ext cx="1483182" cy="1483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9" name="Picture 2" descr="à¸à¸¥à¸à¸²à¸£à¸à¹à¸à¸«à¸²à¸£à¸¹à¸à¸ à¸²à¸à¸ªà¸³à¸«à¸£à¸±à¸ air conditioning icon">
            <a:extLst>
              <a:ext uri="{FF2B5EF4-FFF2-40B4-BE49-F238E27FC236}">
                <a16:creationId xmlns:a16="http://schemas.microsoft.com/office/drawing/2014/main" id="{A4D1B5A8-0F98-4B03-B5A5-9D717F3C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4000" b="97778" l="3556" r="97778">
                        <a14:foregroundMark x1="47556" y1="10222" x2="20000" y2="52000"/>
                        <a14:foregroundMark x1="20000" y1="52000" x2="28444" y2="76444"/>
                        <a14:foregroundMark x1="28444" y1="76444" x2="52444" y2="83111"/>
                        <a14:foregroundMark x1="52444" y1="83111" x2="76000" y2="77778"/>
                        <a14:foregroundMark x1="76000" y1="77778" x2="90222" y2="60444"/>
                        <a14:foregroundMark x1="90222" y1="60444" x2="84444" y2="38667"/>
                        <a14:foregroundMark x1="84444" y1="38667" x2="69778" y2="19111"/>
                        <a14:foregroundMark x1="69778" y1="19111" x2="48000" y2="12889"/>
                        <a14:foregroundMark x1="48000" y1="12889" x2="24889" y2="22222"/>
                        <a14:foregroundMark x1="24889" y1="22222" x2="20000" y2="26222"/>
                        <a14:foregroundMark x1="32889" y1="62667" x2="76889" y2="68444"/>
                        <a14:foregroundMark x1="19556" y1="65333" x2="50667" y2="66667"/>
                        <a14:foregroundMark x1="50667" y1="66667" x2="73778" y2="62667"/>
                        <a14:foregroundMark x1="73778" y1="62667" x2="76000" y2="61333"/>
                        <a14:foregroundMark x1="24444" y1="60000" x2="58667" y2="60000"/>
                        <a14:foregroundMark x1="58667" y1="60000" x2="89333" y2="58667"/>
                        <a14:foregroundMark x1="89333" y1="58667" x2="91556" y2="58667"/>
                        <a14:foregroundMark x1="22222" y1="69778" x2="48000" y2="74222"/>
                        <a14:foregroundMark x1="48000" y1="74222" x2="75556" y2="70222"/>
                        <a14:foregroundMark x1="75556" y1="70222" x2="78667" y2="68889"/>
                        <a14:foregroundMark x1="37333" y1="73333" x2="59556" y2="78667"/>
                        <a14:foregroundMark x1="59556" y1="78667" x2="65778" y2="74667"/>
                        <a14:foregroundMark x1="41778" y1="22667" x2="64444" y2="22667"/>
                        <a14:foregroundMark x1="64444" y1="22667" x2="74222" y2="21333"/>
                        <a14:foregroundMark x1="68444" y1="18667" x2="54222" y2="40444"/>
                        <a14:foregroundMark x1="54222" y1="40444" x2="51111" y2="72889"/>
                        <a14:foregroundMark x1="8000" y1="65778" x2="8000" y2="65778"/>
                        <a14:foregroundMark x1="15111" y1="68444" x2="31111" y2="84000"/>
                        <a14:foregroundMark x1="31111" y1="84000" x2="55111" y2="91111"/>
                        <a14:foregroundMark x1="55111" y1="91111" x2="77778" y2="84889"/>
                        <a14:foregroundMark x1="77778" y1="84889" x2="93778" y2="67111"/>
                        <a14:foregroundMark x1="93778" y1="67111" x2="95556" y2="44444"/>
                        <a14:foregroundMark x1="95556" y1="44444" x2="83556" y2="21333"/>
                        <a14:foregroundMark x1="83556" y1="21333" x2="63111" y2="7111"/>
                        <a14:foregroundMark x1="63111" y1="7111" x2="39111" y2="7111"/>
                        <a14:foregroundMark x1="39111" y1="7111" x2="19556" y2="21333"/>
                        <a14:foregroundMark x1="19556" y1="21333" x2="10667" y2="42222"/>
                        <a14:foregroundMark x1="10667" y1="42222" x2="8889" y2="64444"/>
                        <a14:foregroundMark x1="8889" y1="64444" x2="12000" y2="67556"/>
                        <a14:foregroundMark x1="97778" y1="45333" x2="88889" y2="52889"/>
                        <a14:foregroundMark x1="8444" y1="33778" x2="3556" y2="51556"/>
                        <a14:foregroundMark x1="15111" y1="22667" x2="6222" y2="39556"/>
                        <a14:foregroundMark x1="20000" y1="17778" x2="31111" y2="10222"/>
                        <a14:foregroundMark x1="51111" y1="4444" x2="51111" y2="4444"/>
                        <a14:foregroundMark x1="24000" y1="82222" x2="24000" y2="82222"/>
                        <a14:foregroundMark x1="18222" y1="79556" x2="18222" y2="79556"/>
                        <a14:foregroundMark x1="10667" y1="76444" x2="10667" y2="76444"/>
                        <a14:foregroundMark x1="8444" y1="71556" x2="15556" y2="78667"/>
                        <a14:foregroundMark x1="25333" y1="84444" x2="33333" y2="92000"/>
                        <a14:foregroundMark x1="46222" y1="97778" x2="46222" y2="9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428" y="2282551"/>
            <a:ext cx="862324" cy="8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9C60DFF-A885-4FA8-B90C-9F485A2B634E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10000" b="90000" l="10000" r="90000">
                        <a14:foregroundMark x1="73200" y1="17130" x2="84900" y2="26667"/>
                        <a14:foregroundMark x1="84900" y1="26667" x2="78800" y2="31111"/>
                        <a14:foregroundMark x1="78800" y1="31111" x2="71200" y2="30278"/>
                        <a14:foregroundMark x1="71200" y1="30278" x2="70200" y2="22778"/>
                        <a14:foregroundMark x1="70200" y1="22778" x2="77000" y2="17222"/>
                        <a14:foregroundMark x1="77000" y1="17222" x2="85000" y2="15556"/>
                        <a14:foregroundMark x1="85000" y1="15556" x2="88500" y2="21852"/>
                        <a14:foregroundMark x1="88500" y1="21852" x2="86300" y2="26019"/>
                        <a14:foregroundMark x1="74300" y1="27407" x2="81000" y2="29444"/>
                        <a14:foregroundMark x1="77300" y1="24444" x2="80500" y2="30833"/>
                        <a14:foregroundMark x1="80500" y1="30833" x2="80500" y2="30833"/>
                        <a14:backgroundMark x1="39700" y1="46574" x2="66300" y2="37130"/>
                        <a14:backgroundMark x1="66300" y1="37130" x2="38300" y2="47685"/>
                        <a14:backgroundMark x1="38300" y1="47685" x2="51400" y2="44259"/>
                        <a14:backgroundMark x1="51400" y1="44259" x2="45500" y2="51019"/>
                        <a14:backgroundMark x1="45500" y1="51019" x2="36100" y2="55463"/>
                        <a14:backgroundMark x1="36100" y1="55463" x2="50600" y2="51481"/>
                        <a14:backgroundMark x1="50600" y1="51481" x2="22100" y2="60000"/>
                        <a14:backgroundMark x1="22100" y1="60000" x2="54600" y2="54352"/>
                        <a14:backgroundMark x1="54600" y1="54352" x2="43500" y2="60926"/>
                        <a14:backgroundMark x1="43500" y1="60926" x2="56700" y2="56759"/>
                        <a14:backgroundMark x1="56700" y1="56759" x2="61800" y2="51019"/>
                        <a14:backgroundMark x1="61800" y1="51019" x2="52300" y2="55648"/>
                        <a14:backgroundMark x1="52300" y1="55648" x2="60100" y2="50648"/>
                        <a14:backgroundMark x1="60100" y1="50648" x2="47100" y2="52778"/>
                        <a14:backgroundMark x1="47100" y1="52778" x2="55200" y2="52778"/>
                        <a14:backgroundMark x1="55200" y1="52778" x2="60500" y2="44259"/>
                        <a14:backgroundMark x1="60500" y1="44259" x2="56300" y2="38333"/>
                        <a14:backgroundMark x1="56300" y1="38333" x2="38900" y2="52037"/>
                        <a14:backgroundMark x1="38900" y1="52037" x2="57200" y2="49167"/>
                        <a14:backgroundMark x1="57200" y1="49167" x2="62100" y2="42130"/>
                        <a14:backgroundMark x1="62100" y1="42130" x2="53700" y2="41204"/>
                        <a14:backgroundMark x1="53700" y1="41204" x2="43100" y2="47778"/>
                        <a14:backgroundMark x1="43100" y1="47778" x2="55200" y2="41852"/>
                        <a14:backgroundMark x1="55200" y1="41852" x2="44500" y2="39815"/>
                        <a14:backgroundMark x1="44500" y1="39815" x2="23100" y2="52593"/>
                        <a14:backgroundMark x1="23100" y1="52593" x2="56700" y2="37870"/>
                        <a14:backgroundMark x1="56700" y1="37870" x2="39500" y2="44259"/>
                        <a14:backgroundMark x1="39500" y1="44259" x2="33800" y2="49167"/>
                        <a14:backgroundMark x1="33800" y1="49167" x2="59600" y2="36759"/>
                        <a14:backgroundMark x1="59600" y1="36759" x2="38400" y2="45093"/>
                        <a14:backgroundMark x1="38400" y1="45093" x2="57200" y2="39630"/>
                        <a14:backgroundMark x1="57200" y1="39630" x2="42500" y2="45000"/>
                        <a14:backgroundMark x1="42500" y1="45000" x2="57700" y2="40741"/>
                        <a14:backgroundMark x1="57700" y1="40741" x2="47200" y2="49815"/>
                        <a14:backgroundMark x1="47200" y1="49815" x2="58200" y2="46481"/>
                        <a14:backgroundMark x1="58200" y1="46481" x2="39600" y2="56667"/>
                        <a14:backgroundMark x1="39600" y1="56667" x2="64200" y2="47593"/>
                        <a14:backgroundMark x1="64200" y1="47593" x2="45200" y2="56852"/>
                        <a14:backgroundMark x1="45200" y1="56852" x2="54100" y2="55093"/>
                        <a14:backgroundMark x1="54100" y1="55093" x2="53000" y2="5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64" t="10689" r="6107" b="61445"/>
          <a:stretch/>
        </p:blipFill>
        <p:spPr>
          <a:xfrm>
            <a:off x="5929041" y="-2931992"/>
            <a:ext cx="1035619" cy="1081115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C424927E-F0C3-4507-9E01-1AF20D3E14CE}"/>
              </a:ext>
            </a:extLst>
          </p:cNvPr>
          <p:cNvGrpSpPr/>
          <p:nvPr/>
        </p:nvGrpSpPr>
        <p:grpSpPr>
          <a:xfrm>
            <a:off x="620497" y="-2889073"/>
            <a:ext cx="942905" cy="942905"/>
            <a:chOff x="5915554" y="5805264"/>
            <a:chExt cx="942905" cy="94290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513B512-AB13-4E0A-8C69-BBC77DE02B4F}"/>
                </a:ext>
              </a:extLst>
            </p:cNvPr>
            <p:cNvSpPr/>
            <p:nvPr/>
          </p:nvSpPr>
          <p:spPr>
            <a:xfrm>
              <a:off x="5915554" y="5805264"/>
              <a:ext cx="942905" cy="94290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CA3D232-3E2A-455B-B1ED-A6E1BCDA9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 cstate="print"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backgroundRemoval t="10000" b="90000" l="10000" r="90000">
                          <a14:foregroundMark x1="29829" y1="32037" x2="29829" y2="32037"/>
                          <a14:backgroundMark x1="66259" y1="9167" x2="65892" y2="16944"/>
                          <a14:backgroundMark x1="65892" y1="16944" x2="69682" y2="23796"/>
                          <a14:backgroundMark x1="69682" y1="23796" x2="67604" y2="32037"/>
                          <a14:backgroundMark x1="67604" y1="32037" x2="63203" y2="25370"/>
                          <a14:backgroundMark x1="63203" y1="25370" x2="65770" y2="16389"/>
                          <a14:backgroundMark x1="65770" y1="16389" x2="67604" y2="24815"/>
                          <a14:backgroundMark x1="67604" y1="24815" x2="76773" y2="18981"/>
                          <a14:backgroundMark x1="76773" y1="18981" x2="67971" y2="21481"/>
                          <a14:backgroundMark x1="67971" y1="21481" x2="74817" y2="12963"/>
                          <a14:backgroundMark x1="74817" y1="12963" x2="64059" y2="18241"/>
                          <a14:backgroundMark x1="64059" y1="18241" x2="81174" y2="12315"/>
                          <a14:backgroundMark x1="81174" y1="12315" x2="57702" y2="17685"/>
                          <a14:backgroundMark x1="57702" y1="17685" x2="79095" y2="9444"/>
                          <a14:backgroundMark x1="79095" y1="9444" x2="42298" y2="17222"/>
                          <a14:backgroundMark x1="42298" y1="17222" x2="71149" y2="10556"/>
                          <a14:backgroundMark x1="71149" y1="10556" x2="63570" y2="18333"/>
                          <a14:backgroundMark x1="63570" y1="18333" x2="82152" y2="16204"/>
                          <a14:backgroundMark x1="82152" y1="16204" x2="56479" y2="25926"/>
                          <a14:backgroundMark x1="56479" y1="25926" x2="86064" y2="16204"/>
                          <a14:backgroundMark x1="86064" y1="16204" x2="62225" y2="26667"/>
                          <a14:backgroundMark x1="62225" y1="26667" x2="80073" y2="22685"/>
                          <a14:backgroundMark x1="80073" y1="22685" x2="64425" y2="29907"/>
                          <a14:backgroundMark x1="64425" y1="29907" x2="77873" y2="26481"/>
                          <a14:backgroundMark x1="77873" y1="26481" x2="52812" y2="38796"/>
                          <a14:backgroundMark x1="52812" y1="38796" x2="72861" y2="33056"/>
                          <a14:backgroundMark x1="72861" y1="33056" x2="74694" y2="38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94" t="5237" r="56789" b="55077"/>
            <a:stretch/>
          </p:blipFill>
          <p:spPr>
            <a:xfrm>
              <a:off x="6177136" y="5805264"/>
              <a:ext cx="452923" cy="930073"/>
            </a:xfrm>
            <a:prstGeom prst="rect">
              <a:avLst/>
            </a:prstGeom>
          </p:spPr>
        </p:pic>
      </p:grpSp>
      <p:pic>
        <p:nvPicPr>
          <p:cNvPr id="28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91627729-033B-4F72-B59D-FCD0D61A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4329" b="96337" l="4778" r="93667">
                        <a14:foregroundMark x1="32111" y1="21865" x2="25556" y2="29079"/>
                        <a14:foregroundMark x1="25556" y1="29079" x2="22778" y2="35960"/>
                        <a14:foregroundMark x1="22778" y1="35960" x2="22333" y2="44284"/>
                        <a14:foregroundMark x1="22333" y1="44284" x2="28111" y2="50277"/>
                        <a14:foregroundMark x1="28111" y1="50277" x2="36444" y2="50055"/>
                        <a14:foregroundMark x1="36444" y1="50055" x2="43000" y2="44728"/>
                        <a14:foregroundMark x1="43000" y1="44728" x2="49000" y2="34073"/>
                        <a14:foregroundMark x1="49000" y1="34073" x2="42444" y2="40400"/>
                        <a14:foregroundMark x1="42444" y1="40400" x2="44444" y2="47836"/>
                        <a14:foregroundMark x1="44444" y1="47836" x2="51222" y2="52275"/>
                        <a14:foregroundMark x1="51222" y1="52275" x2="60111" y2="47947"/>
                        <a14:foregroundMark x1="60111" y1="47947" x2="66222" y2="56826"/>
                        <a14:foregroundMark x1="66222" y1="56826" x2="67778" y2="49279"/>
                        <a14:foregroundMark x1="67778" y1="49279" x2="61444" y2="53163"/>
                        <a14:foregroundMark x1="61444" y1="53163" x2="57444" y2="59711"/>
                        <a14:foregroundMark x1="57444" y1="59711" x2="62889" y2="27525"/>
                        <a14:foregroundMark x1="62889" y1="27525" x2="53333" y2="22863"/>
                        <a14:foregroundMark x1="53333" y1="22863" x2="45556" y2="23529"/>
                        <a14:foregroundMark x1="45556" y1="23529" x2="35111" y2="27414"/>
                        <a14:foregroundMark x1="35111" y1="27414" x2="27444" y2="34739"/>
                        <a14:foregroundMark x1="27444" y1="34739" x2="25778" y2="42619"/>
                        <a14:foregroundMark x1="25778" y1="42619" x2="29222" y2="50277"/>
                        <a14:foregroundMark x1="29222" y1="50277" x2="42333" y2="55050"/>
                        <a14:foregroundMark x1="42333" y1="55050" x2="51333" y2="51054"/>
                        <a14:foregroundMark x1="51333" y1="51054" x2="57333" y2="42952"/>
                        <a14:foregroundMark x1="57333" y1="42952" x2="60111" y2="35072"/>
                        <a14:foregroundMark x1="60111" y1="35072" x2="59889" y2="27414"/>
                        <a14:foregroundMark x1="59889" y1="27414" x2="38111" y2="23973"/>
                        <a14:foregroundMark x1="38111" y1="23973" x2="16778" y2="30411"/>
                        <a14:foregroundMark x1="16778" y1="30411" x2="6556" y2="37958"/>
                        <a14:foregroundMark x1="8000" y1="53940" x2="12333" y2="37625"/>
                        <a14:foregroundMark x1="12333" y1="37625" x2="17222" y2="31521"/>
                        <a14:foregroundMark x1="17222" y1="31521" x2="19111" y2="30411"/>
                        <a14:foregroundMark x1="8333" y1="60266" x2="24889" y2="32630"/>
                        <a14:foregroundMark x1="4778" y1="56937" x2="4778" y2="56937"/>
                        <a14:foregroundMark x1="5222" y1="48613" x2="18111" y2="72253"/>
                        <a14:foregroundMark x1="18111" y1="72253" x2="35000" y2="89012"/>
                        <a14:foregroundMark x1="35000" y1="89012" x2="41444" y2="91787"/>
                        <a14:foregroundMark x1="41444" y1="91787" x2="49667" y2="92564"/>
                        <a14:foregroundMark x1="49667" y1="92564" x2="60333" y2="92120"/>
                        <a14:foregroundMark x1="60333" y1="92120" x2="79000" y2="78579"/>
                        <a14:foregroundMark x1="79000" y1="78579" x2="84111" y2="72364"/>
                        <a14:foregroundMark x1="84111" y1="72364" x2="85444" y2="68479"/>
                        <a14:foregroundMark x1="92111" y1="57492" x2="87222" y2="73141"/>
                        <a14:foregroundMark x1="87222" y1="73141" x2="76667" y2="85905"/>
                        <a14:foregroundMark x1="76667" y1="85905" x2="70222" y2="89345"/>
                        <a14:foregroundMark x1="70222" y1="89345" x2="51778" y2="92342"/>
                        <a14:foregroundMark x1="51778" y1="92342" x2="28333" y2="88679"/>
                        <a14:foregroundMark x1="28333" y1="88679" x2="15667" y2="81909"/>
                        <a14:foregroundMark x1="15667" y1="81909" x2="7667" y2="64928"/>
                        <a14:foregroundMark x1="7667" y1="64928" x2="5000" y2="48391"/>
                        <a14:foregroundMark x1="5000" y1="48391" x2="7889" y2="34073"/>
                        <a14:foregroundMark x1="7889" y1="34073" x2="11111" y2="26970"/>
                        <a14:foregroundMark x1="11111" y1="26970" x2="23111" y2="16426"/>
                        <a14:foregroundMark x1="23111" y1="16426" x2="37667" y2="10655"/>
                        <a14:foregroundMark x1="37667" y1="10655" x2="54444" y2="9545"/>
                        <a14:foregroundMark x1="54444" y1="9545" x2="69556" y2="15094"/>
                        <a14:foregroundMark x1="69556" y1="15094" x2="87333" y2="30855"/>
                        <a14:foregroundMark x1="87333" y1="30855" x2="92667" y2="38624"/>
                        <a14:foregroundMark x1="74111" y1="28413" x2="74111" y2="28413"/>
                        <a14:foregroundMark x1="63778" y1="16759" x2="63778" y2="46726"/>
                        <a14:foregroundMark x1="82556" y1="26304" x2="50778" y2="35627"/>
                        <a14:foregroundMark x1="50778" y1="35627" x2="50222" y2="35627"/>
                        <a14:foregroundMark x1="58222" y1="14317" x2="42889" y2="37403"/>
                        <a14:foregroundMark x1="47444" y1="13097" x2="36667" y2="34406"/>
                        <a14:foregroundMark x1="34667" y1="15760" x2="29889" y2="34184"/>
                        <a14:foregroundMark x1="41444" y1="15094" x2="22111" y2="22642"/>
                        <a14:foregroundMark x1="27556" y1="11765" x2="46667" y2="6992"/>
                        <a14:foregroundMark x1="42889" y1="7547" x2="52222" y2="7325"/>
                        <a14:foregroundMark x1="52222" y1="7325" x2="63556" y2="9767"/>
                        <a14:foregroundMark x1="40444" y1="5993" x2="48111" y2="4994"/>
                        <a14:foregroundMark x1="48111" y1="4994" x2="54222" y2="5771"/>
                        <a14:foregroundMark x1="50667" y1="88568" x2="54000" y2="90788"/>
                        <a14:foregroundMark x1="34333" y1="84018" x2="43333" y2="84351"/>
                        <a14:foregroundMark x1="43333" y1="84351" x2="71556" y2="82575"/>
                        <a14:foregroundMark x1="32444" y1="90566" x2="41000" y2="93119"/>
                        <a14:foregroundMark x1="41000" y1="93119" x2="42444" y2="93119"/>
                        <a14:foregroundMark x1="51222" y1="96559" x2="51222" y2="96559"/>
                        <a14:foregroundMark x1="48667" y1="4329" x2="48667" y2="4329"/>
                        <a14:foregroundMark x1="93667" y1="24528" x2="93667" y2="24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2845" y="-44413"/>
            <a:ext cx="924886" cy="92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28D1A89-BAD5-4DBD-A30B-1D7AF1DD8137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541" y="2508217"/>
            <a:ext cx="925350" cy="925350"/>
          </a:xfrm>
          <a:prstGeom prst="rect">
            <a:avLst/>
          </a:prstGeom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8A0CB99-AE46-4123-BC6B-0175C07EC9E4}"/>
              </a:ext>
            </a:extLst>
          </p:cNvPr>
          <p:cNvGrpSpPr/>
          <p:nvPr/>
        </p:nvGrpSpPr>
        <p:grpSpPr>
          <a:xfrm>
            <a:off x="4425338" y="-1965785"/>
            <a:ext cx="840856" cy="840856"/>
            <a:chOff x="929382" y="5713856"/>
            <a:chExt cx="927274" cy="927274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9516864-69D0-4A62-9383-2C98C38E61B1}"/>
                </a:ext>
              </a:extLst>
            </p:cNvPr>
            <p:cNvSpPr/>
            <p:nvPr/>
          </p:nvSpPr>
          <p:spPr>
            <a:xfrm>
              <a:off x="929382" y="5713856"/>
              <a:ext cx="927274" cy="92727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57" name="Picture 4" descr="à¸à¸¥à¸à¸²à¸£à¸à¹à¸à¸«à¸²à¸£à¸¹à¸à¸ à¸²à¸à¸ªà¸³à¸«à¸£à¸±à¸ à¸à¹à¸à¸à¸²à¸¥à¹à¸¡ à¹à¸­à¸à¸­à¸">
              <a:extLst>
                <a:ext uri="{FF2B5EF4-FFF2-40B4-BE49-F238E27FC236}">
                  <a16:creationId xmlns:a16="http://schemas.microsoft.com/office/drawing/2014/main" id="{B1EBAA66-F4C6-4F2B-A158-4CCC62C69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8076">
              <a:off x="1045473" y="5858177"/>
              <a:ext cx="735763" cy="735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64926C4-9128-4B22-98D2-D8E4C3208AA7}"/>
              </a:ext>
            </a:extLst>
          </p:cNvPr>
          <p:cNvGrpSpPr/>
          <p:nvPr/>
        </p:nvGrpSpPr>
        <p:grpSpPr>
          <a:xfrm>
            <a:off x="11644032" y="683993"/>
            <a:ext cx="884606" cy="884606"/>
            <a:chOff x="999399" y="5739564"/>
            <a:chExt cx="884606" cy="884606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1B54008-8690-4276-8A23-E6989584B7B1}"/>
                </a:ext>
              </a:extLst>
            </p:cNvPr>
            <p:cNvSpPr/>
            <p:nvPr/>
          </p:nvSpPr>
          <p:spPr>
            <a:xfrm>
              <a:off x="999399" y="5739564"/>
              <a:ext cx="884606" cy="8846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60" name="Flowchart: Preparation 159">
              <a:extLst>
                <a:ext uri="{FF2B5EF4-FFF2-40B4-BE49-F238E27FC236}">
                  <a16:creationId xmlns:a16="http://schemas.microsoft.com/office/drawing/2014/main" id="{F504642B-C4B1-46C4-87EF-DE79630E7C26}"/>
                </a:ext>
              </a:extLst>
            </p:cNvPr>
            <p:cNvSpPr/>
            <p:nvPr/>
          </p:nvSpPr>
          <p:spPr>
            <a:xfrm>
              <a:off x="1219122" y="5922571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61" name="Flowchart: Preparation 160">
              <a:extLst>
                <a:ext uri="{FF2B5EF4-FFF2-40B4-BE49-F238E27FC236}">
                  <a16:creationId xmlns:a16="http://schemas.microsoft.com/office/drawing/2014/main" id="{B97A13BF-D732-4F3E-8A46-DF17DBE55CEF}"/>
                </a:ext>
              </a:extLst>
            </p:cNvPr>
            <p:cNvSpPr/>
            <p:nvPr/>
          </p:nvSpPr>
          <p:spPr>
            <a:xfrm>
              <a:off x="1471094" y="6067722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62" name="Flowchart: Preparation 161">
              <a:extLst>
                <a:ext uri="{FF2B5EF4-FFF2-40B4-BE49-F238E27FC236}">
                  <a16:creationId xmlns:a16="http://schemas.microsoft.com/office/drawing/2014/main" id="{E967CC49-C91E-49C5-8071-3D1BAF572D22}"/>
                </a:ext>
              </a:extLst>
            </p:cNvPr>
            <p:cNvSpPr/>
            <p:nvPr/>
          </p:nvSpPr>
          <p:spPr>
            <a:xfrm>
              <a:off x="1208584" y="6215469"/>
              <a:ext cx="251390" cy="215115"/>
            </a:xfrm>
            <a:prstGeom prst="flowChartPreparati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pic>
        <p:nvPicPr>
          <p:cNvPr id="163" name="Picture 6" descr="à¸à¸¥à¸à¸²à¸£à¸à¹à¸à¸«à¸²à¸£à¸¹à¸à¸ à¸²à¸à¸ªà¸³à¸«à¸£à¸±à¸ fertilizer icon">
            <a:extLst>
              <a:ext uri="{FF2B5EF4-FFF2-40B4-BE49-F238E27FC236}">
                <a16:creationId xmlns:a16="http://schemas.microsoft.com/office/drawing/2014/main" id="{2DB477E7-9904-48E1-BC07-091959133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foregroundMark x1="39900" y1="41204" x2="47700" y2="35463"/>
                        <a14:foregroundMark x1="47700" y1="35463" x2="55500" y2="33148"/>
                        <a14:foregroundMark x1="55500" y1="33148" x2="54800" y2="40741"/>
                        <a14:foregroundMark x1="54800" y1="40741" x2="46500" y2="44537"/>
                        <a14:foregroundMark x1="46500" y1="44537" x2="43000" y2="51852"/>
                        <a14:foregroundMark x1="43000" y1="51852" x2="49500" y2="57130"/>
                        <a14:foregroundMark x1="49500" y1="57130" x2="43400" y2="61759"/>
                        <a14:foregroundMark x1="43400" y1="61759" x2="59200" y2="54537"/>
                        <a14:foregroundMark x1="59200" y1="54537" x2="61500" y2="47685"/>
                        <a14:foregroundMark x1="61500" y1="47685" x2="53400" y2="55093"/>
                        <a14:foregroundMark x1="53400" y1="55093" x2="58100" y2="45926"/>
                        <a14:foregroundMark x1="58100" y1="45926" x2="47400" y2="60185"/>
                        <a14:foregroundMark x1="47400" y1="60185" x2="46800" y2="48148"/>
                        <a14:foregroundMark x1="46800" y1="48148" x2="49000" y2="38796"/>
                        <a14:foregroundMark x1="49000" y1="38796" x2="48000" y2="51204"/>
                        <a14:foregroundMark x1="48000" y1="51204" x2="55000" y2="40000"/>
                        <a14:foregroundMark x1="55000" y1="40000" x2="56100" y2="48796"/>
                        <a14:foregroundMark x1="56100" y1="48796" x2="58300" y2="40000"/>
                        <a14:foregroundMark x1="58300" y1="40000" x2="54100" y2="55463"/>
                        <a14:foregroundMark x1="54100" y1="55463" x2="53800" y2="40741"/>
                        <a14:foregroundMark x1="53800" y1="40741" x2="50500" y2="47500"/>
                        <a14:foregroundMark x1="50500" y1="47500" x2="51400" y2="38981"/>
                        <a14:foregroundMark x1="51400" y1="38981" x2="38200" y2="50741"/>
                        <a14:foregroundMark x1="38200" y1="50741" x2="48900" y2="41852"/>
                        <a14:foregroundMark x1="48900" y1="41852" x2="50200" y2="59630"/>
                        <a14:foregroundMark x1="50200" y1="59630" x2="55000" y2="46481"/>
                        <a14:foregroundMark x1="55000" y1="46481" x2="53500" y2="55648"/>
                        <a14:foregroundMark x1="53500" y1="55648" x2="56400" y2="49074"/>
                        <a14:foregroundMark x1="56400" y1="49074" x2="56700" y2="56667"/>
                        <a14:foregroundMark x1="56700" y1="56667" x2="59800" y2="48704"/>
                        <a14:foregroundMark x1="59800" y1="48704" x2="60000" y2="63241"/>
                        <a14:foregroundMark x1="60000" y1="63241" x2="62500" y2="54259"/>
                        <a14:foregroundMark x1="62500" y1="54259" x2="58700" y2="64167"/>
                        <a14:foregroundMark x1="58700" y1="64167" x2="56900" y2="52130"/>
                        <a14:foregroundMark x1="56900" y1="52130" x2="51500" y2="44815"/>
                        <a14:foregroundMark x1="51500" y1="44815" x2="48900" y2="55093"/>
                        <a14:foregroundMark x1="48900" y1="55093" x2="50300" y2="44630"/>
                        <a14:foregroundMark x1="50300" y1="44630" x2="49200" y2="54444"/>
                        <a14:foregroundMark x1="49200" y1="54444" x2="45800" y2="46944"/>
                        <a14:foregroundMark x1="45800" y1="46944" x2="42200" y2="55000"/>
                        <a14:foregroundMark x1="42200" y1="55000" x2="41600" y2="47963"/>
                        <a14:foregroundMark x1="41600" y1="47963" x2="44700" y2="40278"/>
                        <a14:foregroundMark x1="44700" y1="40278" x2="47400" y2="48056"/>
                        <a14:foregroundMark x1="47400" y1="48056" x2="54600" y2="32222"/>
                        <a14:foregroundMark x1="54600" y1="32222" x2="54300" y2="40000"/>
                        <a14:foregroundMark x1="54300" y1="40000" x2="57500" y2="31944"/>
                        <a14:foregroundMark x1="57500" y1="31944" x2="56500" y2="41389"/>
                        <a14:foregroundMark x1="56500" y1="41389" x2="55100" y2="33981"/>
                        <a14:foregroundMark x1="55100" y1="33981" x2="54100" y2="51667"/>
                        <a14:foregroundMark x1="54100" y1="51667" x2="54700" y2="32870"/>
                        <a14:foregroundMark x1="54700" y1="32870" x2="51800" y2="42593"/>
                        <a14:foregroundMark x1="51800" y1="42593" x2="52100" y2="33148"/>
                        <a14:foregroundMark x1="52100" y1="33148" x2="47400" y2="50185"/>
                        <a14:foregroundMark x1="47400" y1="50185" x2="49300" y2="34444"/>
                        <a14:foregroundMark x1="49300" y1="34444" x2="47400" y2="42315"/>
                        <a14:foregroundMark x1="47400" y1="42315" x2="48000" y2="31481"/>
                        <a14:foregroundMark x1="48000" y1="31481" x2="44000" y2="45556"/>
                        <a14:foregroundMark x1="44000" y1="45556" x2="46000" y2="35278"/>
                        <a14:foregroundMark x1="46000" y1="35278" x2="43900" y2="46019"/>
                        <a14:foregroundMark x1="43900" y1="46019" x2="44600" y2="38056"/>
                        <a14:foregroundMark x1="44600" y1="38056" x2="44600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8315" r="19264" b="26089"/>
          <a:stretch/>
        </p:blipFill>
        <p:spPr bwMode="auto">
          <a:xfrm>
            <a:off x="12817149" y="4435765"/>
            <a:ext cx="1008721" cy="9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BFD783E7-B18D-414C-904A-B1B2B0553891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21" y="-1083355"/>
            <a:ext cx="897366" cy="897366"/>
          </a:xfrm>
          <a:prstGeom prst="rect">
            <a:avLst/>
          </a:prstGeom>
        </p:spPr>
      </p:pic>
      <p:pic>
        <p:nvPicPr>
          <p:cNvPr id="43" name="Picture 2" descr="ผลการค้นหารูปภาพสำหรับ Paper icon">
            <a:extLst>
              <a:ext uri="{FF2B5EF4-FFF2-40B4-BE49-F238E27FC236}">
                <a16:creationId xmlns:a16="http://schemas.microsoft.com/office/drawing/2014/main" id="{698D7C0C-CFBF-48D0-9F94-FEF32887F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1" t="8598" r="25763" b="14067"/>
          <a:stretch/>
        </p:blipFill>
        <p:spPr bwMode="auto">
          <a:xfrm>
            <a:off x="2777390" y="-4442769"/>
            <a:ext cx="1065541" cy="10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B9512933-DAB2-4D20-9CD3-89AF73D368E2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493813" y="6391653"/>
            <a:ext cx="736437" cy="453764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1210F6C-4C8B-4DCE-8AAE-6DBFA53945CB}"/>
              </a:ext>
            </a:extLst>
          </p:cNvPr>
          <p:cNvGrpSpPr/>
          <p:nvPr/>
        </p:nvGrpSpPr>
        <p:grpSpPr>
          <a:xfrm>
            <a:off x="6914635" y="-3269393"/>
            <a:ext cx="921996" cy="921996"/>
            <a:chOff x="-6050407" y="-1196748"/>
            <a:chExt cx="3846080" cy="384608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8BB18C3-3B6D-425D-B1FF-C623E14640BA}"/>
                </a:ext>
              </a:extLst>
            </p:cNvPr>
            <p:cNvSpPr/>
            <p:nvPr/>
          </p:nvSpPr>
          <p:spPr>
            <a:xfrm>
              <a:off x="-6050407" y="-1196748"/>
              <a:ext cx="3846080" cy="38460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54" name="Picture 2" descr="ผลการค้นหารูปภาพสำหรับ seasoning VEctor">
              <a:extLst>
                <a:ext uri="{FF2B5EF4-FFF2-40B4-BE49-F238E27FC236}">
                  <a16:creationId xmlns:a16="http://schemas.microsoft.com/office/drawing/2014/main" id="{6354DBCA-1352-4EC7-8608-065F27931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0" cstate="print">
              <a:extLst>
                <a:ext uri="{BEBA8EAE-BF5A-486C-A8C5-ECC9F3942E4B}">
                  <a14:imgProps xmlns:a14="http://schemas.microsoft.com/office/drawing/2010/main">
                    <a14:imgLayer r:embed="rId61">
                      <a14:imgEffect>
                        <a14:backgroundRemoval t="10000" b="90000" l="10000" r="90000">
                          <a14:foregroundMark x1="38235" y1="29085" x2="38235" y2="64216"/>
                          <a14:foregroundMark x1="29085" y1="56046" x2="27778" y2="48039"/>
                          <a14:foregroundMark x1="27778" y1="48039" x2="29085" y2="44771"/>
                          <a14:foregroundMark x1="43301" y1="47222" x2="46405" y2="53758"/>
                          <a14:foregroundMark x1="43464" y1="67810" x2="43464" y2="67810"/>
                          <a14:foregroundMark x1="36438" y1="68627" x2="44281" y2="66830"/>
                          <a14:foregroundMark x1="45098" y1="58987" x2="44444" y2="67974"/>
                          <a14:foregroundMark x1="44444" y1="67974" x2="31209" y2="70915"/>
                          <a14:foregroundMark x1="29412" y1="70261" x2="28595" y2="72059"/>
                          <a14:foregroundMark x1="30229" y1="70261" x2="32843" y2="70915"/>
                          <a14:foregroundMark x1="45261" y1="70425" x2="46895" y2="69608"/>
                          <a14:foregroundMark x1="41667" y1="59150" x2="40523" y2="50980"/>
                          <a14:foregroundMark x1="40523" y1="50980" x2="41667" y2="59641"/>
                          <a14:foregroundMark x1="41667" y1="59641" x2="41667" y2="58660"/>
                          <a14:foregroundMark x1="43464" y1="45425" x2="43301" y2="49837"/>
                          <a14:foregroundMark x1="43791" y1="40359" x2="43791" y2="40359"/>
                          <a14:foregroundMark x1="43464" y1="39379" x2="47222" y2="47386"/>
                          <a14:foregroundMark x1="28595" y1="52941" x2="32190" y2="43301"/>
                          <a14:foregroundMark x1="30392" y1="52941" x2="32190" y2="43464"/>
                          <a14:foregroundMark x1="33497" y1="55882" x2="33660" y2="46569"/>
                          <a14:foregroundMark x1="33660" y1="46569" x2="36111" y2="40686"/>
                          <a14:foregroundMark x1="34804" y1="52941" x2="33824" y2="38889"/>
                          <a14:foregroundMark x1="35131" y1="43791" x2="28595" y2="48693"/>
                          <a14:foregroundMark x1="28595" y1="48693" x2="26471" y2="49020"/>
                          <a14:foregroundMark x1="30882" y1="46405" x2="32516" y2="52941"/>
                          <a14:foregroundMark x1="28268" y1="52124" x2="25163" y2="51307"/>
                          <a14:foregroundMark x1="25163" y1="49346" x2="25654" y2="54575"/>
                          <a14:backgroundMark x1="51307" y1="23366" x2="50980" y2="42157"/>
                          <a14:backgroundMark x1="50980" y1="42157" x2="64052" y2="43301"/>
                          <a14:backgroundMark x1="64052" y1="43301" x2="98366" y2="27614"/>
                          <a14:backgroundMark x1="98366" y1="27614" x2="49079" y2="51294"/>
                          <a14:backgroundMark x1="48292" y1="41492" x2="51961" y2="35294"/>
                          <a14:backgroundMark x1="51961" y1="35294" x2="66013" y2="24510"/>
                          <a14:backgroundMark x1="66013" y1="24510" x2="53431" y2="32516"/>
                          <a14:backgroundMark x1="53431" y1="32516" x2="65523" y2="27451"/>
                          <a14:backgroundMark x1="21869" y1="51418" x2="15523" y2="54902"/>
                          <a14:backgroundMark x1="65523" y1="27451" x2="45119" y2="38653"/>
                          <a14:backgroundMark x1="50109" y1="45363" x2="97876" y2="32190"/>
                          <a14:backgroundMark x1="15523" y1="54902" x2="22027" y2="53108"/>
                          <a14:backgroundMark x1="28695" y1="72102" x2="12908" y2="81209"/>
                          <a14:backgroundMark x1="97876" y1="32190" x2="48457" y2="60701"/>
                          <a14:backgroundMark x1="46723" y1="69958" x2="98856" y2="52614"/>
                          <a14:backgroundMark x1="12908" y1="81209" x2="39836" y2="72250"/>
                          <a14:backgroundMark x1="98856" y1="52614" x2="78105" y2="71732"/>
                          <a14:backgroundMark x1="78105" y1="71732" x2="62418" y2="77614"/>
                          <a14:backgroundMark x1="62418" y1="77614" x2="58660" y2="70261"/>
                          <a14:backgroundMark x1="58660" y1="70261" x2="66667" y2="43301"/>
                          <a14:backgroundMark x1="66667" y1="43301" x2="59477" y2="57190"/>
                          <a14:backgroundMark x1="59477" y1="57190" x2="70425" y2="41830"/>
                          <a14:backgroundMark x1="70425" y1="41830" x2="77288" y2="36928"/>
                          <a14:backgroundMark x1="77288" y1="36928" x2="83007" y2="56699"/>
                          <a14:backgroundMark x1="83007" y1="56699" x2="81699" y2="68954"/>
                          <a14:backgroundMark x1="81699" y1="68954" x2="76144" y2="61601"/>
                          <a14:backgroundMark x1="76144" y1="61601" x2="73203" y2="69281"/>
                          <a14:backgroundMark x1="73203" y1="69281" x2="72876" y2="80882"/>
                          <a14:backgroundMark x1="72876" y1="80882" x2="79248" y2="58333"/>
                          <a14:backgroundMark x1="79248" y1="58333" x2="52451" y2="74183"/>
                          <a14:backgroundMark x1="52451" y1="74183" x2="50817" y2="62582"/>
                          <a14:backgroundMark x1="50817" y1="62582" x2="53268" y2="52778"/>
                          <a14:backgroundMark x1="53268" y1="52778" x2="55065" y2="576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9" t="23966" r="46287" b="25776"/>
            <a:stretch/>
          </p:blipFill>
          <p:spPr bwMode="auto">
            <a:xfrm>
              <a:off x="-4951254" y="-676208"/>
              <a:ext cx="1800880" cy="2929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8" name="Picture 6" descr="à¸à¸¥à¸à¸²à¸£à¸à¹à¸à¸«à¸²à¸£à¸¹à¸à¸ à¸²à¸à¸ªà¸³à¸«à¸£à¸±à¸ à¸à¸±à¸ Icon">
            <a:extLst>
              <a:ext uri="{FF2B5EF4-FFF2-40B4-BE49-F238E27FC236}">
                <a16:creationId xmlns:a16="http://schemas.microsoft.com/office/drawing/2014/main" id="{81D2B597-7588-4D17-8F9E-B22A245F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ackgroundRemoval t="10000" b="90000" l="10000" r="90000">
                        <a14:foregroundMark x1="47556" y1="66222" x2="58222" y2="65778"/>
                        <a14:foregroundMark x1="55111" y1="52444" x2="45778" y2="73333"/>
                        <a14:foregroundMark x1="45778" y1="73333" x2="50667" y2="76000"/>
                        <a14:foregroundMark x1="50222" y1="64444" x2="57778" y2="64444"/>
                        <a14:foregroundMark x1="44444" y1="63111" x2="54667" y2="56889"/>
                        <a14:foregroundMark x1="52444" y1="61333" x2="52444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949" y="-1191342"/>
            <a:ext cx="1166074" cy="11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 descr="ผลการค้นหารูปภาพสำหรับ Soap Icon">
            <a:extLst>
              <a:ext uri="{FF2B5EF4-FFF2-40B4-BE49-F238E27FC236}">
                <a16:creationId xmlns:a16="http://schemas.microsoft.com/office/drawing/2014/main" id="{F305B2A3-1997-490F-AD46-37EA403A8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ackgroundRemoval t="4883" b="94727" l="9753" r="89973">
                        <a14:foregroundMark x1="42033" y1="7422" x2="49725" y2="4883"/>
                        <a14:foregroundMark x1="53846" y1="94727" x2="62637" y2="9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217" y="1368287"/>
            <a:ext cx="1248755" cy="8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6" descr="à¸à¸¥à¸à¸²à¸£à¸à¹à¸à¸«à¸²à¸£à¸¹à¸à¸ à¸²à¸à¸ªà¸³à¸«à¸£à¸±à¸ Petroleum Icon">
            <a:extLst>
              <a:ext uri="{FF2B5EF4-FFF2-40B4-BE49-F238E27FC236}">
                <a16:creationId xmlns:a16="http://schemas.microsoft.com/office/drawing/2014/main" id="{CC79AD43-AE0C-4F51-B45C-0978E3919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481" y1="55093" x2="44589" y2="49167"/>
                        <a14:foregroundMark x1="44589" y1="49167" x2="52405" y2="44537"/>
                        <a14:foregroundMark x1="52405" y1="44537" x2="57515" y2="38981"/>
                        <a14:foregroundMark x1="57515" y1="38981" x2="57515" y2="38426"/>
                        <a14:foregroundMark x1="46894" y1="37130" x2="55611" y2="52870"/>
                        <a14:foregroundMark x1="55611" y1="52870" x2="56212" y2="53241"/>
                        <a14:foregroundMark x1="59920" y1="44444" x2="56513" y2="53056"/>
                        <a14:foregroundMark x1="56513" y1="53056" x2="48898" y2="56852"/>
                        <a14:foregroundMark x1="48898" y1="56852" x2="40581" y2="56111"/>
                        <a14:foregroundMark x1="40581" y1="56111" x2="36573" y2="50093"/>
                        <a14:foregroundMark x1="36573" y1="50093" x2="37976" y2="42685"/>
                        <a14:foregroundMark x1="37976" y1="42685" x2="45391" y2="37685"/>
                        <a14:foregroundMark x1="45391" y1="37685" x2="53607" y2="36296"/>
                        <a14:foregroundMark x1="53607" y1="36296" x2="60220" y2="39907"/>
                        <a14:foregroundMark x1="60220" y1="39907" x2="62625" y2="47037"/>
                        <a14:foregroundMark x1="62625" y1="47037" x2="62525" y2="49444"/>
                        <a14:foregroundMark x1="48096" y1="49722" x2="48096" y2="49722"/>
                        <a14:foregroundMark x1="50701" y1="47130" x2="45491" y2="55926"/>
                        <a14:foregroundMark x1="45491" y1="53981" x2="49499" y2="46204"/>
                        <a14:foregroundMark x1="43988" y1="48611" x2="42986" y2="41204"/>
                        <a14:foregroundMark x1="42986" y1="41204" x2="43587" y2="40926"/>
                        <a14:foregroundMark x1="53507" y1="40093" x2="39780" y2="45093"/>
                        <a14:foregroundMark x1="50501" y1="40278" x2="57114" y2="46019"/>
                        <a14:foregroundMark x1="56713" y1="40556" x2="53707" y2="40556"/>
                        <a14:foregroundMark x1="47595" y1="40926" x2="40481" y2="43796"/>
                        <a14:foregroundMark x1="40481" y1="43796" x2="38477" y2="45833"/>
                        <a14:foregroundMark x1="45491" y1="40926" x2="53908" y2="40278"/>
                        <a14:foregroundMark x1="53908" y1="40278" x2="58016" y2="43796"/>
                        <a14:foregroundMark x1="61022" y1="49537" x2="56613" y2="56019"/>
                        <a14:foregroundMark x1="56613" y1="56019" x2="52197" y2="59080"/>
                        <a14:foregroundMark x1="60321" y1="50648" x2="57515" y2="57685"/>
                        <a14:foregroundMark x1="57515" y1="57685" x2="52786" y2="59627"/>
                        <a14:foregroundMark x1="49289" y1="60202" x2="45892" y2="58704"/>
                        <a14:foregroundMark x1="48196" y1="58981" x2="53607" y2="56667"/>
                        <a14:foregroundMark x1="57816" y1="55463" x2="62024" y2="52222"/>
                        <a14:foregroundMark x1="60721" y1="51481" x2="61623" y2="46481"/>
                        <a14:foregroundMark x1="62926" y1="49722" x2="62024" y2="42037"/>
                        <a14:foregroundMark x1="62024" y1="42037" x2="61022" y2="40278"/>
                        <a14:foregroundMark x1="63226" y1="48333" x2="61122" y2="39907"/>
                        <a14:foregroundMark x1="61122" y1="39907" x2="54609" y2="35370"/>
                        <a14:foregroundMark x1="54609" y1="35370" x2="45892" y2="37500"/>
                        <a14:foregroundMark x1="45892" y1="37500" x2="38778" y2="41944"/>
                        <a14:foregroundMark x1="38778" y1="41944" x2="37876" y2="44537"/>
                        <a14:foregroundMark x1="60120" y1="49722" x2="63226" y2="45093"/>
                        <a14:foregroundMark x1="60120" y1="49167" x2="63026" y2="42315"/>
                        <a14:foregroundMark x1="63026" y1="42315" x2="62625" y2="40926"/>
                        <a14:foregroundMark x1="63627" y1="49259" x2="63226" y2="41852"/>
                        <a14:foregroundMark x1="63226" y1="41852" x2="62625" y2="40833"/>
                        <a14:foregroundMark x1="63527" y1="48333" x2="60321" y2="46204"/>
                        <a14:foregroundMark x1="62826" y1="47685" x2="64128" y2="46759"/>
                        <a14:foregroundMark x1="35872" y1="49815" x2="35872" y2="49815"/>
                        <a14:foregroundMark x1="35972" y1="50370" x2="36874" y2="51759"/>
                        <a14:foregroundMark x1="36874" y1="51574" x2="36573" y2="44352"/>
                        <a14:foregroundMark x1="36573" y1="44352" x2="38176" y2="43241"/>
                        <a14:foregroundMark x1="35371" y1="45278" x2="37475" y2="52130"/>
                        <a14:foregroundMark x1="37475" y1="52130" x2="38176" y2="52500"/>
                        <a14:foregroundMark x1="39178" y1="39907" x2="43988" y2="34259"/>
                        <a14:foregroundMark x1="43988" y1="34259" x2="52605" y2="32870"/>
                        <a14:foregroundMark x1="52605" y1="32870" x2="58818" y2="36944"/>
                        <a14:foregroundMark x1="58818" y1="36944" x2="63627" y2="42407"/>
                        <a14:foregroundMark x1="63627" y1="42407" x2="65130" y2="46481"/>
                        <a14:foregroundMark x1="50802" y1="37685" x2="41182" y2="35926"/>
                        <a14:foregroundMark x1="39579" y1="37130" x2="42385" y2="35463"/>
                        <a14:foregroundMark x1="41984" y1="35463" x2="40080" y2="37315"/>
                        <a14:backgroundMark x1="8317" y1="34630" x2="42585" y2="5648"/>
                        <a14:backgroundMark x1="42585" y1="5648" x2="14329" y2="36111"/>
                        <a14:backgroundMark x1="14329" y1="36111" x2="42585" y2="22407"/>
                        <a14:backgroundMark x1="42585" y1="22407" x2="40281" y2="29722"/>
                        <a14:backgroundMark x1="40281" y1="29722" x2="22645" y2="46759"/>
                        <a14:backgroundMark x1="22645" y1="46759" x2="51603" y2="20833"/>
                        <a14:backgroundMark x1="51603" y1="20833" x2="46069" y2="32387"/>
                        <a14:backgroundMark x1="56978" y1="33369" x2="78657" y2="19907"/>
                        <a14:backgroundMark x1="78657" y1="19907" x2="61471" y2="36850"/>
                        <a14:backgroundMark x1="52654" y1="61742" x2="28557" y2="83333"/>
                        <a14:backgroundMark x1="28557" y1="83333" x2="38978" y2="67407"/>
                        <a14:backgroundMark x1="38978" y1="67407" x2="47099" y2="60582"/>
                        <a14:backgroundMark x1="66907" y1="45942" x2="67936" y2="52593"/>
                        <a14:backgroundMark x1="67936" y1="52593" x2="52705" y2="77778"/>
                        <a14:backgroundMark x1="52705" y1="77778" x2="65431" y2="63611"/>
                        <a14:backgroundMark x1="65431" y1="63611" x2="74549" y2="61852"/>
                        <a14:backgroundMark x1="74549" y1="61852" x2="67836" y2="77315"/>
                        <a14:backgroundMark x1="67836" y1="77315" x2="74950" y2="69074"/>
                        <a14:backgroundMark x1="74950" y1="69074" x2="81663" y2="80370"/>
                        <a14:backgroundMark x1="81663" y1="80370" x2="74449" y2="67870"/>
                        <a14:backgroundMark x1="74449" y1="67870" x2="57415" y2="64630"/>
                        <a14:backgroundMark x1="57415" y1="64630" x2="41082" y2="74352"/>
                        <a14:backgroundMark x1="41082" y1="74352" x2="35371" y2="81852"/>
                        <a14:backgroundMark x1="35371" y1="81852" x2="52004" y2="71111"/>
                        <a14:backgroundMark x1="52004" y1="71111" x2="50802" y2="62593"/>
                        <a14:backgroundMark x1="50802" y1="62593" x2="36573" y2="65926"/>
                        <a14:backgroundMark x1="36573" y1="65926" x2="21743" y2="79352"/>
                        <a14:backgroundMark x1="21743" y1="79352" x2="38577" y2="62037"/>
                        <a14:backgroundMark x1="38577" y1="62037" x2="16633" y2="64444"/>
                        <a14:backgroundMark x1="16633" y1="64444" x2="11323" y2="70463"/>
                        <a14:backgroundMark x1="11323" y1="70463" x2="33768" y2="58796"/>
                        <a14:backgroundMark x1="33768" y1="58796" x2="35265" y2="52694"/>
                        <a14:backgroundMark x1="34649" y1="50138" x2="2204" y2="58056"/>
                        <a14:backgroundMark x1="2204" y1="58056" x2="33627" y2="46810"/>
                        <a14:backgroundMark x1="51587" y1="31498" x2="52806" y2="29444"/>
                        <a14:backgroundMark x1="52806" y1="29444" x2="66433" y2="25000"/>
                        <a14:backgroundMark x1="66433" y1="25000" x2="84369" y2="29815"/>
                        <a14:backgroundMark x1="84369" y1="29815" x2="76854" y2="19537"/>
                        <a14:backgroundMark x1="64974" y1="41557" x2="64689" y2="42085"/>
                        <a14:backgroundMark x1="76854" y1="19537" x2="65218" y2="41106"/>
                        <a14:backgroundMark x1="64091" y1="39826" x2="70741" y2="22130"/>
                        <a14:backgroundMark x1="70741" y1="22130" x2="50691" y2="31642"/>
                        <a14:backgroundMark x1="58148" y1="34136" x2="60120" y2="33889"/>
                        <a14:backgroundMark x1="52587" y1="31337" x2="24048" y2="21667"/>
                        <a14:backgroundMark x1="53858" y1="31767" x2="53389" y2="31608"/>
                        <a14:backgroundMark x1="60120" y1="33889" x2="55260" y2="32242"/>
                        <a14:backgroundMark x1="24048" y1="21667" x2="36172" y2="35370"/>
                        <a14:backgroundMark x1="36172" y1="35370" x2="39031" y2="35495"/>
                        <a14:backgroundMark x1="64830" y1="84352" x2="72946" y2="67037"/>
                        <a14:backgroundMark x1="49699" y1="60741" x2="53307" y2="60741"/>
                        <a14:backgroundMark x1="48497" y1="61574" x2="52305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1480" r="33663" b="38414"/>
          <a:stretch/>
        </p:blipFill>
        <p:spPr bwMode="auto">
          <a:xfrm>
            <a:off x="9221165" y="-2815387"/>
            <a:ext cx="902236" cy="8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" descr="Motorbike - Free transport icons">
            <a:extLst>
              <a:ext uri="{FF2B5EF4-FFF2-40B4-BE49-F238E27FC236}">
                <a16:creationId xmlns:a16="http://schemas.microsoft.com/office/drawing/2014/main" id="{D347B61F-AC1F-4D13-A65E-ADFC34CB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ackgroundRemoval t="0" b="100000" l="0" r="96000">
                        <a14:foregroundMark x1="20000" y1="36000" x2="76000" y2="75111"/>
                        <a14:foregroundMark x1="74667" y1="39111" x2="26667" y2="65333"/>
                        <a14:foregroundMark x1="23111" y1="18222" x2="38222" y2="60444"/>
                        <a14:foregroundMark x1="16889" y1="50222" x2="70667" y2="19556"/>
                        <a14:foregroundMark x1="12889" y1="19556" x2="96000" y2="61333"/>
                        <a14:foregroundMark x1="28444" y1="68444" x2="93333" y2="20444"/>
                        <a14:foregroundMark x1="64444" y1="16444" x2="90667" y2="53333"/>
                        <a14:foregroundMark x1="79556" y1="26667" x2="53778" y2="81778"/>
                        <a14:foregroundMark x1="85333" y1="40000" x2="78222" y2="75111"/>
                        <a14:foregroundMark x1="90222" y1="35556" x2="85333" y2="72444"/>
                        <a14:foregroundMark x1="81333" y1="57778" x2="80444" y2="80000"/>
                        <a14:foregroundMark x1="55111" y1="39556" x2="54222" y2="18667"/>
                        <a14:foregroundMark x1="54667" y1="28889" x2="34667" y2="10667"/>
                        <a14:foregroundMark x1="30667" y1="38222" x2="33778" y2="11111"/>
                        <a14:foregroundMark x1="44889" y1="19556" x2="65778" y2="12000"/>
                        <a14:foregroundMark x1="55556" y1="15556" x2="50667" y2="12000"/>
                        <a14:foregroundMark x1="77778" y1="34667" x2="74667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18" y="1368287"/>
            <a:ext cx="869091" cy="86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anned Food Vector SVG Icon (11) - SVG Repo Free SVG Icons">
            <a:extLst>
              <a:ext uri="{FF2B5EF4-FFF2-40B4-BE49-F238E27FC236}">
                <a16:creationId xmlns:a16="http://schemas.microsoft.com/office/drawing/2014/main" id="{2C6F5258-252A-44CB-98FD-1EA2A95B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BEBA8EAE-BF5A-486C-A8C5-ECC9F3942E4B}">
                <a14:imgProps xmlns:a14="http://schemas.microsoft.com/office/drawing/2010/main">
                  <a14:imgLayer r:embed="rId69">
                    <a14:imgEffect>
                      <a14:backgroundRemoval t="0" b="100000" l="0" r="100000">
                        <a14:foregroundMark x1="15111" y1="42667" x2="88444" y2="73333"/>
                        <a14:foregroundMark x1="15111" y1="71111" x2="56444" y2="9778"/>
                        <a14:foregroundMark x1="5333" y1="57333" x2="95111" y2="44444"/>
                        <a14:foregroundMark x1="14222" y1="24000" x2="59556" y2="4444"/>
                        <a14:foregroundMark x1="34222" y1="5333" x2="93333" y2="42667"/>
                        <a14:foregroundMark x1="76444" y1="10222" x2="96444" y2="46222"/>
                        <a14:foregroundMark x1="95111" y1="45778" x2="87556" y2="76889"/>
                        <a14:foregroundMark x1="88000" y1="46222" x2="78222" y2="74222"/>
                        <a14:foregroundMark x1="86222" y1="71111" x2="64889" y2="94222"/>
                        <a14:foregroundMark x1="86667" y1="80000" x2="60444" y2="96000"/>
                        <a14:foregroundMark x1="60444" y1="95111" x2="19556" y2="87556"/>
                        <a14:foregroundMark x1="20444" y1="81778" x2="4444" y2="51556"/>
                        <a14:foregroundMark x1="15111" y1="80444" x2="3556" y2="56889"/>
                        <a14:foregroundMark x1="4444" y1="55111" x2="20444" y2="26667"/>
                        <a14:foregroundMark x1="7556" y1="46667" x2="12444" y2="24000"/>
                        <a14:foregroundMark x1="16000" y1="26222" x2="37333" y2="4000"/>
                        <a14:foregroundMark x1="54222" y1="7111" x2="87111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93" y="-2998721"/>
            <a:ext cx="853740" cy="8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869DC1B-8971-4DDB-A8DC-620F2E50BE83}"/>
              </a:ext>
            </a:extLst>
          </p:cNvPr>
          <p:cNvGrpSpPr/>
          <p:nvPr/>
        </p:nvGrpSpPr>
        <p:grpSpPr>
          <a:xfrm>
            <a:off x="5953484" y="2641385"/>
            <a:ext cx="784113" cy="784113"/>
            <a:chOff x="927957" y="3703858"/>
            <a:chExt cx="859190" cy="859190"/>
          </a:xfrm>
          <a:solidFill>
            <a:srgbClr val="002060"/>
          </a:solidFill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8E0F925-E5FC-4082-86EC-ECCE2628ADD5}"/>
                </a:ext>
              </a:extLst>
            </p:cNvPr>
            <p:cNvSpPr/>
            <p:nvPr/>
          </p:nvSpPr>
          <p:spPr>
            <a:xfrm>
              <a:off x="927957" y="3703858"/>
              <a:ext cx="859190" cy="859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84" name="Picture 4" descr="à¸à¸¥à¸à¸²à¸£à¸à¹à¸à¸«à¸²à¸£à¸¹à¸à¸ à¸²à¸à¸ªà¸³à¸«à¸£à¸±à¸ steel icon">
              <a:extLst>
                <a:ext uri="{FF2B5EF4-FFF2-40B4-BE49-F238E27FC236}">
                  <a16:creationId xmlns:a16="http://schemas.microsoft.com/office/drawing/2014/main" id="{AD74DE9D-6AB5-4F5F-817B-496DA071FD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" t="442" r="-7506" b="-442"/>
            <a:stretch/>
          </p:blipFill>
          <p:spPr bwMode="auto">
            <a:xfrm>
              <a:off x="994804" y="3727771"/>
              <a:ext cx="784124" cy="784124"/>
            </a:xfrm>
            <a:prstGeom prst="ellipse">
              <a:avLst/>
            </a:prstGeom>
            <a:grpFill/>
          </p:spPr>
        </p:pic>
      </p:grpSp>
      <p:pic>
        <p:nvPicPr>
          <p:cNvPr id="185" name="Picture 184" descr="A close up of a logo&#10;&#10;Description automatically generated">
            <a:extLst>
              <a:ext uri="{FF2B5EF4-FFF2-40B4-BE49-F238E27FC236}">
                <a16:creationId xmlns:a16="http://schemas.microsoft.com/office/drawing/2014/main" id="{B4ACA648-9B17-447B-8A2E-E94A27546D60}"/>
              </a:ext>
            </a:extLst>
          </p:cNvPr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274" y="-15979"/>
            <a:ext cx="869090" cy="869090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26E23379-84DC-45A7-9DB7-DB71628D915F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4307" y="2127384"/>
            <a:ext cx="1657826" cy="935488"/>
          </a:xfrm>
          <a:prstGeom prst="rect">
            <a:avLst/>
          </a:prstGeom>
        </p:spPr>
      </p:pic>
      <p:pic>
        <p:nvPicPr>
          <p:cNvPr id="187" name="Picture 8" descr="à¸à¸¥à¸à¸²à¸£à¸à¹à¸à¸«à¸²à¸£à¸¹à¸à¸ à¸²à¸à¸ªà¸³à¸«à¸£à¸±à¸ cable icon">
            <a:extLst>
              <a:ext uri="{FF2B5EF4-FFF2-40B4-BE49-F238E27FC236}">
                <a16:creationId xmlns:a16="http://schemas.microsoft.com/office/drawing/2014/main" id="{CDA0FFC4-2966-47E2-85C9-BAF5CE75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BEBA8EAE-BF5A-486C-A8C5-ECC9F3942E4B}">
                <a14:imgProps xmlns:a14="http://schemas.microsoft.com/office/drawing/2010/main">
                  <a14:imgLayer r:embed="rId73">
                    <a14:imgEffect>
                      <a14:backgroundRemoval t="6429" b="90000" l="8077" r="93462">
                        <a14:foregroundMark x1="54615" y1="6429" x2="54615" y2="6429"/>
                        <a14:foregroundMark x1="8077" y1="44286" x2="14231" y2="60714"/>
                        <a14:foregroundMark x1="93462" y1="42143" x2="93462" y2="4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664" y="-1234428"/>
            <a:ext cx="964885" cy="10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" descr="à¸à¸¥à¸à¸²à¸£à¸à¹à¸à¸«à¸²à¸£à¸¹à¸à¸ à¸²à¸à¸ªà¸³à¸«à¸£à¸±à¸ alcohol icon">
            <a:extLst>
              <a:ext uri="{FF2B5EF4-FFF2-40B4-BE49-F238E27FC236}">
                <a16:creationId xmlns:a16="http://schemas.microsoft.com/office/drawing/2014/main" id="{85261766-DFA8-4A42-9530-AB939E0A8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58" y="-1747442"/>
            <a:ext cx="917864" cy="91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172E3CA-0F90-4BBA-B61B-E9618407F54F}"/>
              </a:ext>
            </a:extLst>
          </p:cNvPr>
          <p:cNvGrpSpPr/>
          <p:nvPr/>
        </p:nvGrpSpPr>
        <p:grpSpPr>
          <a:xfrm>
            <a:off x="8238734" y="-2547627"/>
            <a:ext cx="812667" cy="812667"/>
            <a:chOff x="246587" y="-1419739"/>
            <a:chExt cx="812667" cy="812667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A961E22-B77C-4817-8165-DF0DAFD4F0F5}"/>
                </a:ext>
              </a:extLst>
            </p:cNvPr>
            <p:cNvSpPr/>
            <p:nvPr/>
          </p:nvSpPr>
          <p:spPr>
            <a:xfrm>
              <a:off x="246587" y="-1419739"/>
              <a:ext cx="812667" cy="8126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91" name="Picture 190" descr="A close up of a logo&#10;&#10;Description automatically generated">
              <a:extLst>
                <a:ext uri="{FF2B5EF4-FFF2-40B4-BE49-F238E27FC236}">
                  <a16:creationId xmlns:a16="http://schemas.microsoft.com/office/drawing/2014/main" id="{5F4C58EB-8F5F-4C0F-BE07-36FC076C9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 cstate="print">
              <a:extLst>
                <a:ext uri="{BEBA8EAE-BF5A-486C-A8C5-ECC9F3942E4B}">
                  <a14:imgProps xmlns:a14="http://schemas.microsoft.com/office/drawing/2010/main">
                    <a14:imgLayer r:embed="rId76">
                      <a14:imgEffect>
                        <a14:artisticPhotocopy/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68" y="-1327152"/>
              <a:ext cx="635878" cy="635878"/>
            </a:xfrm>
            <a:prstGeom prst="rect">
              <a:avLst/>
            </a:prstGeom>
          </p:spPr>
        </p:pic>
      </p:grpSp>
      <p:pic>
        <p:nvPicPr>
          <p:cNvPr id="192" name="Picture 2" descr="à¸à¸¥à¸à¸²à¸£à¸à¹à¸à¸«à¸²à¸£à¸¹à¸à¸ à¸²à¸à¸ªà¸³à¸«à¸£à¸±à¸ alcohol icon">
            <a:extLst>
              <a:ext uri="{FF2B5EF4-FFF2-40B4-BE49-F238E27FC236}">
                <a16:creationId xmlns:a16="http://schemas.microsoft.com/office/drawing/2014/main" id="{9166D613-1279-4B56-814D-19F09CBA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print">
            <a:extLst>
              <a:ext uri="{BEBA8EAE-BF5A-486C-A8C5-ECC9F3942E4B}">
                <a14:imgProps xmlns:a14="http://schemas.microsoft.com/office/drawing/2010/main">
                  <a14:imgLayer r:embed="rId78">
                    <a14:imgEffect>
                      <a14:backgroundRemoval t="1389" b="90370" l="500" r="97800">
                        <a14:foregroundMark x1="18300" y1="22870" x2="40700" y2="12222"/>
                        <a14:foregroundMark x1="40700" y1="12222" x2="60400" y2="9167"/>
                        <a14:foregroundMark x1="60400" y1="9167" x2="68100" y2="13611"/>
                        <a14:foregroundMark x1="68100" y1="13611" x2="70600" y2="20185"/>
                        <a14:foregroundMark x1="70600" y1="20185" x2="61400" y2="23704"/>
                        <a14:foregroundMark x1="61400" y1="23704" x2="27400" y2="27407"/>
                        <a14:foregroundMark x1="27400" y1="27407" x2="20400" y2="31574"/>
                        <a14:foregroundMark x1="20400" y1="31574" x2="31900" y2="36389"/>
                        <a14:foregroundMark x1="31900" y1="36389" x2="71500" y2="33704"/>
                        <a14:foregroundMark x1="71500" y1="33704" x2="80500" y2="33889"/>
                        <a14:foregroundMark x1="80500" y1="33889" x2="87100" y2="39259"/>
                        <a14:foregroundMark x1="87100" y1="39259" x2="79500" y2="45556"/>
                        <a14:foregroundMark x1="79500" y1="45556" x2="16600" y2="51204"/>
                        <a14:foregroundMark x1="16600" y1="51204" x2="27000" y2="58796"/>
                        <a14:foregroundMark x1="27000" y1="58796" x2="45900" y2="60093"/>
                        <a14:foregroundMark x1="45900" y1="60093" x2="82400" y2="58241"/>
                        <a14:foregroundMark x1="82400" y1="58241" x2="91900" y2="60000"/>
                        <a14:foregroundMark x1="91900" y1="60000" x2="85300" y2="65093"/>
                        <a14:foregroundMark x1="85300" y1="65093" x2="42300" y2="70556"/>
                        <a14:foregroundMark x1="42300" y1="70556" x2="28900" y2="68241"/>
                        <a14:foregroundMark x1="28900" y1="68241" x2="35600" y2="75648"/>
                        <a14:foregroundMark x1="35600" y1="75648" x2="50600" y2="76574"/>
                        <a14:foregroundMark x1="50600" y1="76574" x2="62700" y2="76111"/>
                        <a14:foregroundMark x1="62700" y1="76111" x2="32100" y2="78148"/>
                        <a14:foregroundMark x1="32100" y1="78148" x2="40200" y2="82870"/>
                        <a14:foregroundMark x1="40200" y1="82870" x2="60700" y2="83611"/>
                        <a14:foregroundMark x1="60700" y1="83611" x2="52000" y2="85556"/>
                        <a14:foregroundMark x1="52000" y1="85556" x2="65100" y2="84722"/>
                        <a14:foregroundMark x1="83600" y1="48333" x2="73600" y2="57315"/>
                        <a14:foregroundMark x1="73600" y1="57315" x2="49200" y2="62593"/>
                        <a14:foregroundMark x1="49200" y1="62593" x2="70000" y2="53333"/>
                        <a14:foregroundMark x1="70000" y1="53333" x2="24400" y2="60000"/>
                        <a14:foregroundMark x1="24400" y1="60000" x2="57500" y2="44352"/>
                        <a14:foregroundMark x1="57500" y1="44352" x2="39900" y2="47870"/>
                        <a14:foregroundMark x1="39900" y1="47870" x2="52000" y2="37963"/>
                        <a14:foregroundMark x1="52000" y1="37963" x2="55500" y2="31667"/>
                        <a14:foregroundMark x1="55500" y1="31667" x2="49600" y2="36667"/>
                        <a14:foregroundMark x1="49600" y1="36667" x2="59100" y2="29815"/>
                        <a14:foregroundMark x1="59100" y1="29815" x2="49100" y2="28796"/>
                        <a14:foregroundMark x1="49100" y1="28796" x2="44800" y2="34907"/>
                        <a14:foregroundMark x1="44800" y1="34907" x2="52100" y2="27593"/>
                        <a14:foregroundMark x1="52100" y1="27593" x2="55000" y2="18981"/>
                        <a14:foregroundMark x1="55000" y1="18981" x2="46900" y2="25185"/>
                        <a14:foregroundMark x1="46900" y1="25185" x2="44100" y2="31667"/>
                        <a14:foregroundMark x1="44100" y1="31667" x2="47600" y2="15278"/>
                        <a14:foregroundMark x1="47600" y1="15278" x2="48500" y2="35278"/>
                        <a14:foregroundMark x1="48500" y1="35278" x2="49200" y2="18333"/>
                        <a14:foregroundMark x1="49200" y1="18333" x2="51300" y2="41389"/>
                        <a14:foregroundMark x1="51300" y1="41389" x2="49200" y2="49259"/>
                        <a14:foregroundMark x1="49200" y1="49259" x2="51700" y2="41111"/>
                        <a14:foregroundMark x1="51700" y1="41111" x2="56500" y2="34722"/>
                        <a14:foregroundMark x1="56500" y1="34722" x2="60200" y2="45741"/>
                        <a14:foregroundMark x1="60200" y1="45741" x2="57900" y2="54074"/>
                        <a14:foregroundMark x1="57900" y1="54074" x2="59900" y2="41759"/>
                        <a14:foregroundMark x1="59900" y1="41759" x2="61200" y2="55741"/>
                        <a14:foregroundMark x1="61200" y1="55741" x2="59800" y2="47407"/>
                        <a14:foregroundMark x1="59800" y1="47407" x2="56300" y2="56852"/>
                        <a14:foregroundMark x1="56300" y1="56852" x2="54900" y2="40278"/>
                        <a14:foregroundMark x1="54900" y1="40278" x2="51000" y2="50833"/>
                        <a14:foregroundMark x1="51000" y1="50833" x2="49900" y2="38981"/>
                        <a14:foregroundMark x1="49900" y1="38981" x2="48000" y2="50278"/>
                        <a14:foregroundMark x1="48000" y1="50278" x2="45800" y2="38148"/>
                        <a14:foregroundMark x1="45800" y1="38148" x2="46600" y2="48704"/>
                        <a14:foregroundMark x1="46600" y1="48704" x2="43600" y2="38796"/>
                        <a14:foregroundMark x1="43600" y1="38796" x2="40400" y2="54259"/>
                        <a14:foregroundMark x1="40400" y1="54259" x2="45500" y2="62778"/>
                        <a14:foregroundMark x1="45500" y1="62778" x2="46400" y2="51019"/>
                        <a14:foregroundMark x1="46400" y1="51019" x2="49200" y2="58519"/>
                        <a14:foregroundMark x1="49200" y1="58519" x2="50300" y2="43333"/>
                        <a14:foregroundMark x1="50300" y1="43333" x2="54200" y2="58796"/>
                        <a14:foregroundMark x1="54200" y1="58796" x2="58700" y2="42037"/>
                        <a14:foregroundMark x1="58700" y1="42037" x2="63200" y2="53426"/>
                        <a14:foregroundMark x1="63200" y1="53426" x2="68600" y2="36574"/>
                        <a14:foregroundMark x1="68600" y1="36574" x2="73900" y2="45278"/>
                        <a14:foregroundMark x1="73900" y1="45278" x2="75100" y2="33611"/>
                        <a14:foregroundMark x1="75100" y1="33611" x2="79400" y2="48704"/>
                        <a14:foregroundMark x1="79400" y1="48704" x2="80300" y2="35000"/>
                        <a14:foregroundMark x1="80300" y1="35000" x2="81500" y2="44722"/>
                        <a14:foregroundMark x1="81500" y1="44722" x2="83000" y2="36481"/>
                        <a14:foregroundMark x1="83000" y1="36481" x2="86400" y2="48333"/>
                        <a14:foregroundMark x1="86400" y1="48333" x2="87700" y2="37500"/>
                        <a14:foregroundMark x1="87700" y1="37500" x2="89100" y2="47593"/>
                        <a14:foregroundMark x1="89100" y1="47593" x2="89500" y2="38796"/>
                        <a14:foregroundMark x1="89500" y1="38796" x2="89700" y2="42685"/>
                        <a14:foregroundMark x1="84300" y1="28148" x2="44900" y2="31481"/>
                        <a14:foregroundMark x1="44900" y1="31481" x2="26600" y2="38426"/>
                        <a14:foregroundMark x1="26600" y1="38426" x2="20100" y2="42870"/>
                        <a14:foregroundMark x1="20100" y1="42870" x2="17100" y2="48333"/>
                        <a14:foregroundMark x1="8200" y1="53611" x2="12700" y2="35185"/>
                        <a14:foregroundMark x1="12700" y1="35185" x2="25800" y2="12870"/>
                        <a14:foregroundMark x1="25800" y1="12870" x2="32900" y2="7130"/>
                        <a14:foregroundMark x1="32900" y1="7130" x2="45500" y2="5093"/>
                        <a14:foregroundMark x1="45500" y1="5093" x2="70000" y2="8241"/>
                        <a14:foregroundMark x1="70000" y1="8241" x2="88900" y2="37685"/>
                        <a14:foregroundMark x1="88900" y1="37685" x2="90700" y2="46019"/>
                        <a14:foregroundMark x1="90700" y1="46019" x2="86100" y2="64907"/>
                        <a14:foregroundMark x1="86100" y1="64907" x2="81900" y2="72407"/>
                        <a14:foregroundMark x1="81900" y1="72407" x2="52200" y2="87963"/>
                        <a14:foregroundMark x1="52200" y1="87963" x2="44300" y2="88056"/>
                        <a14:foregroundMark x1="44300" y1="88056" x2="22600" y2="81111"/>
                        <a14:foregroundMark x1="22600" y1="81111" x2="17200" y2="75648"/>
                        <a14:foregroundMark x1="17200" y1="75648" x2="8800" y2="49722"/>
                        <a14:foregroundMark x1="45200" y1="1389" x2="45200" y2="1389"/>
                        <a14:foregroundMark x1="4300" y1="38889" x2="4300" y2="38889"/>
                        <a14:foregroundMark x1="97800" y1="46852" x2="97800" y2="46852"/>
                        <a14:foregroundMark x1="500" y1="45000" x2="500" y2="45000"/>
                        <a14:foregroundMark x1="50300" y1="90370" x2="50300" y2="9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763" y="2831325"/>
            <a:ext cx="852120" cy="9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22A142E5-C6B1-4D92-BD6A-E248101A0E6B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238" y="-1572649"/>
            <a:ext cx="895439" cy="895439"/>
          </a:xfrm>
          <a:prstGeom prst="rect">
            <a:avLst/>
          </a:prstGeom>
        </p:spPr>
      </p:pic>
      <p:pic>
        <p:nvPicPr>
          <p:cNvPr id="60" name="Picture 59" descr="Icon&#10;&#10;Description automatically generated with low confidence">
            <a:extLst>
              <a:ext uri="{FF2B5EF4-FFF2-40B4-BE49-F238E27FC236}">
                <a16:creationId xmlns:a16="http://schemas.microsoft.com/office/drawing/2014/main" id="{F661AC9A-6117-4C82-B683-79D8364AF7DC}"/>
              </a:ext>
            </a:extLst>
          </p:cNvPr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5761" y="3245879"/>
            <a:ext cx="842542" cy="842542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C7547B41-A5CB-4D98-B7B5-8BD2944BC9E3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394" y="4893480"/>
            <a:ext cx="911168" cy="911168"/>
          </a:xfrm>
          <a:prstGeom prst="rect">
            <a:avLst/>
          </a:prstGeom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6690658-2F0B-4902-A7BA-6B5D8B4C0E36}"/>
              </a:ext>
            </a:extLst>
          </p:cNvPr>
          <p:cNvGrpSpPr/>
          <p:nvPr/>
        </p:nvGrpSpPr>
        <p:grpSpPr>
          <a:xfrm rot="9900000">
            <a:off x="11550260" y="4786307"/>
            <a:ext cx="884606" cy="884606"/>
            <a:chOff x="999399" y="5739564"/>
            <a:chExt cx="884606" cy="884606"/>
          </a:xfrm>
          <a:solidFill>
            <a:srgbClr val="92D050"/>
          </a:solidFill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3B38CEAF-3421-405B-819F-C6E33DDC8AA2}"/>
                </a:ext>
              </a:extLst>
            </p:cNvPr>
            <p:cNvSpPr/>
            <p:nvPr/>
          </p:nvSpPr>
          <p:spPr>
            <a:xfrm>
              <a:off x="999399" y="5739564"/>
              <a:ext cx="884606" cy="8846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95" name="Flowchart: Preparation 194">
              <a:extLst>
                <a:ext uri="{FF2B5EF4-FFF2-40B4-BE49-F238E27FC236}">
                  <a16:creationId xmlns:a16="http://schemas.microsoft.com/office/drawing/2014/main" id="{92DF8639-CA68-4E8E-86B8-64304D8D1615}"/>
                </a:ext>
              </a:extLst>
            </p:cNvPr>
            <p:cNvSpPr/>
            <p:nvPr/>
          </p:nvSpPr>
          <p:spPr>
            <a:xfrm>
              <a:off x="1219122" y="5922571"/>
              <a:ext cx="251390" cy="215115"/>
            </a:xfrm>
            <a:prstGeom prst="flowChartPreparati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96" name="Flowchart: Preparation 195">
              <a:extLst>
                <a:ext uri="{FF2B5EF4-FFF2-40B4-BE49-F238E27FC236}">
                  <a16:creationId xmlns:a16="http://schemas.microsoft.com/office/drawing/2014/main" id="{50463964-E7C7-4F80-97B6-60A72ADA0C78}"/>
                </a:ext>
              </a:extLst>
            </p:cNvPr>
            <p:cNvSpPr/>
            <p:nvPr/>
          </p:nvSpPr>
          <p:spPr>
            <a:xfrm>
              <a:off x="1471094" y="6067722"/>
              <a:ext cx="251390" cy="215115"/>
            </a:xfrm>
            <a:prstGeom prst="flowChartPreparati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97" name="Flowchart: Preparation 196">
              <a:extLst>
                <a:ext uri="{FF2B5EF4-FFF2-40B4-BE49-F238E27FC236}">
                  <a16:creationId xmlns:a16="http://schemas.microsoft.com/office/drawing/2014/main" id="{77F74C7A-1ACD-4C15-B4F8-966D9FB8B33A}"/>
                </a:ext>
              </a:extLst>
            </p:cNvPr>
            <p:cNvSpPr/>
            <p:nvPr/>
          </p:nvSpPr>
          <p:spPr>
            <a:xfrm>
              <a:off x="1208584" y="6215469"/>
              <a:ext cx="251390" cy="215115"/>
            </a:xfrm>
            <a:prstGeom prst="flowChartPreparati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40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atchdog.org/wp-content/blogs.dir/1/files/2014/04/statistic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567" y="-81166"/>
            <a:ext cx="10065568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B3785C-955D-44DF-9504-335F3FD9DDCC}"/>
              </a:ext>
            </a:extLst>
          </p:cNvPr>
          <p:cNvSpPr/>
          <p:nvPr/>
        </p:nvSpPr>
        <p:spPr>
          <a:xfrm>
            <a:off x="-159566" y="-81166"/>
            <a:ext cx="10065568" cy="70707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34" y="1064798"/>
            <a:ext cx="10065568" cy="707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9663" y="1340768"/>
            <a:ext cx="9246553" cy="5040560"/>
            <a:chOff x="243061" y="1040081"/>
            <a:chExt cx="9246553" cy="3510133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600961980"/>
                </p:ext>
              </p:extLst>
            </p:nvPr>
          </p:nvGraphicFramePr>
          <p:xfrm>
            <a:off x="268593" y="1340768"/>
            <a:ext cx="9209249" cy="3209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243061" y="1040081"/>
              <a:ext cx="925166" cy="257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INDEX</a:t>
              </a:r>
              <a:endParaRPr lang="th-TH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564448" y="1040081"/>
              <a:ext cx="925166" cy="257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%</a:t>
              </a:r>
              <a:endParaRPr lang="th-TH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35916" y="372934"/>
            <a:ext cx="1005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TSIC : 1920 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การผลิตผลิตภัณฑ์ที่ได้จากการกลั่นปิโตรเลียม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D4EB18-1945-4F93-980D-C69A1C0114E1}"/>
              </a:ext>
            </a:extLst>
          </p:cNvPr>
          <p:cNvGrpSpPr/>
          <p:nvPr/>
        </p:nvGrpSpPr>
        <p:grpSpPr>
          <a:xfrm>
            <a:off x="2144688" y="-1466815"/>
            <a:ext cx="812667" cy="812667"/>
            <a:chOff x="246587" y="-1419739"/>
            <a:chExt cx="812667" cy="81266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D33A05-5379-46F0-8289-58D6DCC630AE}"/>
                </a:ext>
              </a:extLst>
            </p:cNvPr>
            <p:cNvSpPr/>
            <p:nvPr/>
          </p:nvSpPr>
          <p:spPr>
            <a:xfrm>
              <a:off x="246587" y="-1419739"/>
              <a:ext cx="812667" cy="8126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26499347-B1EB-403D-A0BF-70480580F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68" y="-1327152"/>
              <a:ext cx="635878" cy="635878"/>
            </a:xfrm>
            <a:prstGeom prst="rect">
              <a:avLst/>
            </a:prstGeom>
          </p:spPr>
        </p:pic>
      </p:grpSp>
      <p:pic>
        <p:nvPicPr>
          <p:cNvPr id="18" name="Picture 10" descr="à¸à¸¥à¸à¸²à¸£à¸à¹à¸à¸«à¸²à¸£à¸¹à¸à¸ à¸²à¸à¸ªà¸³à¸«à¸£à¸±à¸ electronic icon">
            <a:extLst>
              <a:ext uri="{FF2B5EF4-FFF2-40B4-BE49-F238E27FC236}">
                <a16:creationId xmlns:a16="http://schemas.microsoft.com/office/drawing/2014/main" id="{55A2004B-02C7-409F-A3EE-386BD3077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81" y="-997376"/>
            <a:ext cx="872479" cy="87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48CF00C-DC2C-4739-BAD8-4D3F27D55F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27031" y="6357769"/>
            <a:ext cx="736437" cy="4537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986984-3830-489D-BFDD-B36660BEBD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5" y="-1894742"/>
            <a:ext cx="897366" cy="897366"/>
          </a:xfrm>
          <a:prstGeom prst="rect">
            <a:avLst/>
          </a:prstGeom>
        </p:spPr>
      </p:pic>
      <p:pic>
        <p:nvPicPr>
          <p:cNvPr id="23" name="Picture 18" descr="à¸à¸¥à¸à¸²à¸£à¸à¹à¸à¸«à¸²à¸£à¸¹à¸à¸ à¸²à¸à¸ªà¸³à¸«à¸£à¸±à¸ chicken Icon">
            <a:extLst>
              <a:ext uri="{FF2B5EF4-FFF2-40B4-BE49-F238E27FC236}">
                <a16:creationId xmlns:a16="http://schemas.microsoft.com/office/drawing/2014/main" id="{F93F9460-3602-4A26-AAD0-F008290BC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7" b="90000" l="10000" r="90000">
                        <a14:foregroundMark x1="49300" y1="9907" x2="49300" y2="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829" y="-1792226"/>
            <a:ext cx="1113052" cy="12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à¸à¸¥à¸à¸²à¸£à¸à¹à¸à¸«à¸²à¸£à¸¹à¸à¸ à¸²à¸à¸ªà¸³à¸«à¸£à¸±à¸ concrete icon">
            <a:extLst>
              <a:ext uri="{FF2B5EF4-FFF2-40B4-BE49-F238E27FC236}">
                <a16:creationId xmlns:a16="http://schemas.microsoft.com/office/drawing/2014/main" id="{0AF9C3B6-0BD5-475C-BCA1-D079CF7C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17" b="99167" l="2917" r="97917">
                        <a14:foregroundMark x1="10417" y1="44167" x2="35833" y2="27083"/>
                        <a14:foregroundMark x1="37917" y1="14167" x2="67500" y2="37917"/>
                        <a14:foregroundMark x1="57917" y1="10000" x2="84583" y2="46250"/>
                        <a14:foregroundMark x1="84583" y1="46250" x2="79167" y2="68750"/>
                        <a14:foregroundMark x1="79167" y1="68750" x2="64583" y2="84167"/>
                        <a14:foregroundMark x1="64583" y1="84167" x2="44583" y2="90417"/>
                        <a14:foregroundMark x1="44583" y1="90417" x2="25417" y2="81250"/>
                        <a14:foregroundMark x1="25417" y1="81250" x2="42500" y2="67917"/>
                        <a14:foregroundMark x1="42500" y1="67917" x2="65000" y2="70833"/>
                        <a14:foregroundMark x1="65000" y1="70833" x2="79583" y2="67083"/>
                        <a14:foregroundMark x1="6667" y1="45000" x2="39167" y2="79167"/>
                        <a14:foregroundMark x1="39167" y1="79167" x2="57500" y2="90417"/>
                        <a14:foregroundMark x1="57500" y1="90417" x2="78750" y2="81667"/>
                        <a14:foregroundMark x1="78750" y1="81667" x2="89167" y2="61250"/>
                        <a14:foregroundMark x1="89167" y1="61250" x2="85417" y2="37917"/>
                        <a14:foregroundMark x1="85417" y1="37917" x2="73750" y2="19167"/>
                        <a14:foregroundMark x1="73750" y1="19167" x2="54167" y2="6667"/>
                        <a14:foregroundMark x1="54167" y1="6667" x2="16667" y2="25000"/>
                        <a14:foregroundMark x1="16667" y1="25000" x2="6667" y2="44583"/>
                        <a14:foregroundMark x1="6667" y1="44583" x2="6667" y2="45000"/>
                        <a14:foregroundMark x1="12500" y1="62083" x2="35833" y2="56667"/>
                        <a14:foregroundMark x1="35833" y1="56667" x2="55000" y2="45833"/>
                        <a14:foregroundMark x1="55000" y1="45833" x2="71250" y2="44583"/>
                        <a14:foregroundMark x1="71667" y1="44583" x2="63333" y2="59167"/>
                        <a14:foregroundMark x1="19167" y1="71667" x2="19167" y2="71667"/>
                        <a14:foregroundMark x1="8750" y1="60000" x2="20417" y2="75417"/>
                        <a14:foregroundMark x1="8333" y1="70833" x2="22500" y2="86250"/>
                        <a14:foregroundMark x1="22500" y1="86250" x2="42917" y2="95000"/>
                        <a14:foregroundMark x1="42917" y1="95000" x2="54167" y2="93750"/>
                        <a14:foregroundMark x1="95000" y1="43333" x2="95000" y2="43333"/>
                        <a14:foregroundMark x1="46250" y1="29167" x2="30833" y2="45417"/>
                        <a14:foregroundMark x1="30833" y1="45417" x2="42500" y2="27500"/>
                        <a14:foregroundMark x1="42500" y1="27500" x2="16667" y2="41667"/>
                        <a14:foregroundMark x1="16667" y1="41667" x2="34167" y2="28750"/>
                        <a14:foregroundMark x1="34167" y1="28750" x2="25000" y2="51250"/>
                        <a14:foregroundMark x1="25000" y1="51250" x2="45417" y2="27500"/>
                        <a14:foregroundMark x1="45417" y1="27500" x2="27917" y2="49583"/>
                        <a14:foregroundMark x1="27917" y1="49583" x2="52500" y2="27083"/>
                        <a14:foregroundMark x1="52500" y1="27083" x2="23750" y2="44167"/>
                        <a14:foregroundMark x1="23750" y1="44167" x2="2917" y2="47500"/>
                        <a14:foregroundMark x1="2917" y1="47500" x2="28333" y2="41667"/>
                        <a14:foregroundMark x1="28333" y1="41667" x2="10000" y2="67500"/>
                        <a14:foregroundMark x1="10000" y1="67500" x2="43333" y2="38333"/>
                        <a14:foregroundMark x1="43333" y1="38333" x2="16667" y2="71667"/>
                        <a14:foregroundMark x1="16667" y1="71667" x2="54583" y2="34167"/>
                        <a14:foregroundMark x1="54583" y1="34167" x2="34583" y2="60833"/>
                        <a14:foregroundMark x1="34583" y1="60833" x2="48333" y2="39583"/>
                        <a14:foregroundMark x1="48333" y1="39583" x2="30000" y2="57083"/>
                        <a14:foregroundMark x1="30000" y1="57083" x2="67083" y2="43333"/>
                        <a14:foregroundMark x1="67083" y1="43333" x2="45833" y2="85000"/>
                        <a14:foregroundMark x1="45833" y1="85000" x2="60000" y2="64583"/>
                        <a14:foregroundMark x1="60000" y1="64583" x2="82083" y2="63333"/>
                        <a14:foregroundMark x1="82083" y1="63333" x2="58333" y2="71250"/>
                        <a14:foregroundMark x1="58333" y1="71250" x2="94167" y2="44167"/>
                        <a14:foregroundMark x1="94167" y1="44167" x2="13750" y2="77500"/>
                        <a14:foregroundMark x1="13750" y1="77500" x2="45833" y2="47500"/>
                        <a14:foregroundMark x1="45833" y1="47500" x2="42083" y2="74167"/>
                        <a14:foregroundMark x1="42083" y1="74167" x2="64167" y2="48750"/>
                        <a14:foregroundMark x1="64167" y1="48750" x2="46250" y2="34167"/>
                        <a14:foregroundMark x1="46250" y1="34167" x2="25833" y2="40833"/>
                        <a14:foregroundMark x1="25833" y1="40833" x2="45833" y2="52083"/>
                        <a14:foregroundMark x1="45833" y1="52083" x2="66667" y2="56250"/>
                        <a14:foregroundMark x1="66667" y1="56250" x2="27917" y2="28750"/>
                        <a14:foregroundMark x1="27917" y1="28750" x2="52083" y2="36667"/>
                        <a14:foregroundMark x1="52083" y1="36667" x2="37083" y2="48333"/>
                        <a14:foregroundMark x1="48333" y1="2917" x2="48333" y2="2917"/>
                        <a14:foregroundMark x1="98333" y1="47500" x2="98333" y2="47500"/>
                        <a14:foregroundMark x1="51667" y1="99167" x2="51667" y2="9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7" y="-1284220"/>
            <a:ext cx="834356" cy="8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776CF6-770A-4FAC-84B1-EC887DE926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077" y="-1637993"/>
            <a:ext cx="1657826" cy="935488"/>
          </a:xfrm>
          <a:prstGeom prst="rect">
            <a:avLst/>
          </a:prstGeom>
        </p:spPr>
      </p:pic>
      <p:pic>
        <p:nvPicPr>
          <p:cNvPr id="5" name="Picture 6" descr="à¸à¸¥à¸à¸²à¸£à¸à¹à¸à¸«à¸²à¸£à¸¹à¸à¸ à¸²à¸à¸ªà¸³à¸«à¸£à¸±à¸ Petroleum Icon">
            <a:extLst>
              <a:ext uri="{FF2B5EF4-FFF2-40B4-BE49-F238E27FC236}">
                <a16:creationId xmlns:a16="http://schemas.microsoft.com/office/drawing/2014/main" id="{D15860E1-A2E8-44A3-AA83-D5E9F4A08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0481" y1="55093" x2="44589" y2="49167"/>
                        <a14:foregroundMark x1="44589" y1="49167" x2="52405" y2="44537"/>
                        <a14:foregroundMark x1="52405" y1="44537" x2="57515" y2="38981"/>
                        <a14:foregroundMark x1="57515" y1="38981" x2="57515" y2="38426"/>
                        <a14:foregroundMark x1="46894" y1="37130" x2="55611" y2="52870"/>
                        <a14:foregroundMark x1="55611" y1="52870" x2="56212" y2="53241"/>
                        <a14:foregroundMark x1="59920" y1="44444" x2="56513" y2="53056"/>
                        <a14:foregroundMark x1="56513" y1="53056" x2="48898" y2="56852"/>
                        <a14:foregroundMark x1="48898" y1="56852" x2="40581" y2="56111"/>
                        <a14:foregroundMark x1="40581" y1="56111" x2="36573" y2="50093"/>
                        <a14:foregroundMark x1="36573" y1="50093" x2="37976" y2="42685"/>
                        <a14:foregroundMark x1="37976" y1="42685" x2="45391" y2="37685"/>
                        <a14:foregroundMark x1="45391" y1="37685" x2="53607" y2="36296"/>
                        <a14:foregroundMark x1="53607" y1="36296" x2="60220" y2="39907"/>
                        <a14:foregroundMark x1="60220" y1="39907" x2="62625" y2="47037"/>
                        <a14:foregroundMark x1="62625" y1="47037" x2="62525" y2="49444"/>
                        <a14:foregroundMark x1="48096" y1="49722" x2="48096" y2="49722"/>
                        <a14:foregroundMark x1="50701" y1="47130" x2="45491" y2="55926"/>
                        <a14:foregroundMark x1="45491" y1="53981" x2="49499" y2="46204"/>
                        <a14:foregroundMark x1="43988" y1="48611" x2="42986" y2="41204"/>
                        <a14:foregroundMark x1="42986" y1="41204" x2="43587" y2="40926"/>
                        <a14:foregroundMark x1="53507" y1="40093" x2="39780" y2="45093"/>
                        <a14:foregroundMark x1="50501" y1="40278" x2="57114" y2="46019"/>
                        <a14:foregroundMark x1="56713" y1="40556" x2="53707" y2="40556"/>
                        <a14:foregroundMark x1="47595" y1="40926" x2="40481" y2="43796"/>
                        <a14:foregroundMark x1="40481" y1="43796" x2="38477" y2="45833"/>
                        <a14:foregroundMark x1="45491" y1="40926" x2="53908" y2="40278"/>
                        <a14:foregroundMark x1="53908" y1="40278" x2="58016" y2="43796"/>
                        <a14:foregroundMark x1="61022" y1="49537" x2="56613" y2="56019"/>
                        <a14:foregroundMark x1="56613" y1="56019" x2="52197" y2="59080"/>
                        <a14:foregroundMark x1="60321" y1="50648" x2="57515" y2="57685"/>
                        <a14:foregroundMark x1="57515" y1="57685" x2="52786" y2="59627"/>
                        <a14:foregroundMark x1="49289" y1="60202" x2="45892" y2="58704"/>
                        <a14:foregroundMark x1="48196" y1="58981" x2="53607" y2="56667"/>
                        <a14:foregroundMark x1="57816" y1="55463" x2="62024" y2="52222"/>
                        <a14:foregroundMark x1="60721" y1="51481" x2="61623" y2="46481"/>
                        <a14:foregroundMark x1="62926" y1="49722" x2="62024" y2="42037"/>
                        <a14:foregroundMark x1="62024" y1="42037" x2="61022" y2="40278"/>
                        <a14:foregroundMark x1="63226" y1="48333" x2="61122" y2="39907"/>
                        <a14:foregroundMark x1="61122" y1="39907" x2="54609" y2="35370"/>
                        <a14:foregroundMark x1="54609" y1="35370" x2="45892" y2="37500"/>
                        <a14:foregroundMark x1="45892" y1="37500" x2="38778" y2="41944"/>
                        <a14:foregroundMark x1="38778" y1="41944" x2="37876" y2="44537"/>
                        <a14:foregroundMark x1="60120" y1="49722" x2="63226" y2="45093"/>
                        <a14:foregroundMark x1="60120" y1="49167" x2="63026" y2="42315"/>
                        <a14:foregroundMark x1="63026" y1="42315" x2="62625" y2="40926"/>
                        <a14:foregroundMark x1="63627" y1="49259" x2="63226" y2="41852"/>
                        <a14:foregroundMark x1="63226" y1="41852" x2="62625" y2="40833"/>
                        <a14:foregroundMark x1="63527" y1="48333" x2="60321" y2="46204"/>
                        <a14:foregroundMark x1="62826" y1="47685" x2="64128" y2="46759"/>
                        <a14:foregroundMark x1="35872" y1="49815" x2="35872" y2="49815"/>
                        <a14:foregroundMark x1="35972" y1="50370" x2="36874" y2="51759"/>
                        <a14:foregroundMark x1="36874" y1="51574" x2="36573" y2="44352"/>
                        <a14:foregroundMark x1="36573" y1="44352" x2="38176" y2="43241"/>
                        <a14:foregroundMark x1="35371" y1="45278" x2="37475" y2="52130"/>
                        <a14:foregroundMark x1="37475" y1="52130" x2="38176" y2="52500"/>
                        <a14:foregroundMark x1="39178" y1="39907" x2="43988" y2="34259"/>
                        <a14:foregroundMark x1="43988" y1="34259" x2="52605" y2="32870"/>
                        <a14:foregroundMark x1="52605" y1="32870" x2="58818" y2="36944"/>
                        <a14:foregroundMark x1="58818" y1="36944" x2="63627" y2="42407"/>
                        <a14:foregroundMark x1="63627" y1="42407" x2="65130" y2="46481"/>
                        <a14:foregroundMark x1="50802" y1="37685" x2="41182" y2="35926"/>
                        <a14:foregroundMark x1="39579" y1="37130" x2="42385" y2="35463"/>
                        <a14:foregroundMark x1="41984" y1="35463" x2="40080" y2="37315"/>
                        <a14:backgroundMark x1="8317" y1="34630" x2="42585" y2="5648"/>
                        <a14:backgroundMark x1="42585" y1="5648" x2="14329" y2="36111"/>
                        <a14:backgroundMark x1="14329" y1="36111" x2="42585" y2="22407"/>
                        <a14:backgroundMark x1="42585" y1="22407" x2="40281" y2="29722"/>
                        <a14:backgroundMark x1="40281" y1="29722" x2="22645" y2="46759"/>
                        <a14:backgroundMark x1="22645" y1="46759" x2="51603" y2="20833"/>
                        <a14:backgroundMark x1="51603" y1="20833" x2="46069" y2="32387"/>
                        <a14:backgroundMark x1="56978" y1="33369" x2="78657" y2="19907"/>
                        <a14:backgroundMark x1="78657" y1="19907" x2="61471" y2="36850"/>
                        <a14:backgroundMark x1="52654" y1="61742" x2="28557" y2="83333"/>
                        <a14:backgroundMark x1="28557" y1="83333" x2="38978" y2="67407"/>
                        <a14:backgroundMark x1="38978" y1="67407" x2="47099" y2="60582"/>
                        <a14:backgroundMark x1="66907" y1="45942" x2="67936" y2="52593"/>
                        <a14:backgroundMark x1="67936" y1="52593" x2="52705" y2="77778"/>
                        <a14:backgroundMark x1="52705" y1="77778" x2="65431" y2="63611"/>
                        <a14:backgroundMark x1="65431" y1="63611" x2="74549" y2="61852"/>
                        <a14:backgroundMark x1="74549" y1="61852" x2="67836" y2="77315"/>
                        <a14:backgroundMark x1="67836" y1="77315" x2="74950" y2="69074"/>
                        <a14:backgroundMark x1="74950" y1="69074" x2="81663" y2="80370"/>
                        <a14:backgroundMark x1="81663" y1="80370" x2="74449" y2="67870"/>
                        <a14:backgroundMark x1="74449" y1="67870" x2="57415" y2="64630"/>
                        <a14:backgroundMark x1="57415" y1="64630" x2="41082" y2="74352"/>
                        <a14:backgroundMark x1="41082" y1="74352" x2="35371" y2="81852"/>
                        <a14:backgroundMark x1="35371" y1="81852" x2="52004" y2="71111"/>
                        <a14:backgroundMark x1="52004" y1="71111" x2="50802" y2="62593"/>
                        <a14:backgroundMark x1="50802" y1="62593" x2="36573" y2="65926"/>
                        <a14:backgroundMark x1="36573" y1="65926" x2="21743" y2="79352"/>
                        <a14:backgroundMark x1="21743" y1="79352" x2="38577" y2="62037"/>
                        <a14:backgroundMark x1="38577" y1="62037" x2="16633" y2="64444"/>
                        <a14:backgroundMark x1="16633" y1="64444" x2="11323" y2="70463"/>
                        <a14:backgroundMark x1="11323" y1="70463" x2="33768" y2="58796"/>
                        <a14:backgroundMark x1="33768" y1="58796" x2="35265" y2="52694"/>
                        <a14:backgroundMark x1="34649" y1="50138" x2="2204" y2="58056"/>
                        <a14:backgroundMark x1="2204" y1="58056" x2="33627" y2="46810"/>
                        <a14:backgroundMark x1="51587" y1="31498" x2="52806" y2="29444"/>
                        <a14:backgroundMark x1="52806" y1="29444" x2="66433" y2="25000"/>
                        <a14:backgroundMark x1="66433" y1="25000" x2="84369" y2="29815"/>
                        <a14:backgroundMark x1="84369" y1="29815" x2="76854" y2="19537"/>
                        <a14:backgroundMark x1="64974" y1="41557" x2="64689" y2="42085"/>
                        <a14:backgroundMark x1="76854" y1="19537" x2="65218" y2="41106"/>
                        <a14:backgroundMark x1="64091" y1="39826" x2="70741" y2="22130"/>
                        <a14:backgroundMark x1="70741" y1="22130" x2="50691" y2="31642"/>
                        <a14:backgroundMark x1="58148" y1="34136" x2="60120" y2="33889"/>
                        <a14:backgroundMark x1="52587" y1="31337" x2="24048" y2="21667"/>
                        <a14:backgroundMark x1="53858" y1="31767" x2="53389" y2="31608"/>
                        <a14:backgroundMark x1="60120" y1="33889" x2="55260" y2="32242"/>
                        <a14:backgroundMark x1="24048" y1="21667" x2="36172" y2="35370"/>
                        <a14:backgroundMark x1="36172" y1="35370" x2="39031" y2="35495"/>
                        <a14:backgroundMark x1="64830" y1="84352" x2="72946" y2="67037"/>
                        <a14:backgroundMark x1="49699" y1="60741" x2="53307" y2="60741"/>
                        <a14:backgroundMark x1="48497" y1="61574" x2="52305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80" t="31480" r="33663" b="38414"/>
          <a:stretch/>
        </p:blipFill>
        <p:spPr bwMode="auto">
          <a:xfrm>
            <a:off x="155589" y="213705"/>
            <a:ext cx="902236" cy="8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8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atchdog.org/wp-content/blogs.dir/1/files/2014/04/statistic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567" y="-81166"/>
            <a:ext cx="10065568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688" y="-81166"/>
            <a:ext cx="10065568" cy="70707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38" y="377069"/>
            <a:ext cx="1005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TSIC : 2410 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การผลิตเหล็กและเหล็กกล้าขั้นมูลฐาน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1D47B1-8EB6-4D8D-82D2-14D18B4ED1CD}"/>
              </a:ext>
            </a:extLst>
          </p:cNvPr>
          <p:cNvGrpSpPr/>
          <p:nvPr/>
        </p:nvGrpSpPr>
        <p:grpSpPr>
          <a:xfrm>
            <a:off x="249940" y="1279963"/>
            <a:ext cx="9246553" cy="369333"/>
            <a:chOff x="243061" y="1040081"/>
            <a:chExt cx="9246553" cy="2571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80C3E3-0CB7-4FFE-B73D-520765516FC0}"/>
                </a:ext>
              </a:extLst>
            </p:cNvPr>
            <p:cNvSpPr/>
            <p:nvPr/>
          </p:nvSpPr>
          <p:spPr>
            <a:xfrm>
              <a:off x="243061" y="1040081"/>
              <a:ext cx="925166" cy="257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INDEX</a:t>
              </a:r>
              <a:endParaRPr lang="th-TH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A9BDA5-8AB2-4A8D-9ED9-3166BAF0C16C}"/>
                </a:ext>
              </a:extLst>
            </p:cNvPr>
            <p:cNvSpPr/>
            <p:nvPr/>
          </p:nvSpPr>
          <p:spPr>
            <a:xfrm>
              <a:off x="8564448" y="1040081"/>
              <a:ext cx="925166" cy="257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ThaiSans Neue" panose="02000000000000000000" pitchFamily="2" charset="-34"/>
                  <a:cs typeface="ThaiSans Neue" panose="02000000000000000000" pitchFamily="2" charset="-34"/>
                </a:rPr>
                <a:t>%</a:t>
              </a:r>
              <a:endParaRPr lang="th-TH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7E25B7-C7D1-4A4D-A00C-1B9E305120FF}"/>
              </a:ext>
            </a:extLst>
          </p:cNvPr>
          <p:cNvGrpSpPr/>
          <p:nvPr/>
        </p:nvGrpSpPr>
        <p:grpSpPr>
          <a:xfrm>
            <a:off x="711087" y="253928"/>
            <a:ext cx="859190" cy="859190"/>
            <a:chOff x="927957" y="3703858"/>
            <a:chExt cx="859190" cy="859190"/>
          </a:xfrm>
          <a:solidFill>
            <a:srgbClr val="00206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F5D16D-6EC1-4EA7-B72C-8707EC258995}"/>
                </a:ext>
              </a:extLst>
            </p:cNvPr>
            <p:cNvSpPr/>
            <p:nvPr/>
          </p:nvSpPr>
          <p:spPr>
            <a:xfrm>
              <a:off x="927957" y="3703858"/>
              <a:ext cx="859190" cy="859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20" name="Picture 4" descr="à¸à¸¥à¸à¸²à¸£à¸à¹à¸à¸«à¸²à¸£à¸¹à¸à¸ à¸²à¸à¸ªà¸³à¸«à¸£à¸±à¸ steel icon">
              <a:extLst>
                <a:ext uri="{FF2B5EF4-FFF2-40B4-BE49-F238E27FC236}">
                  <a16:creationId xmlns:a16="http://schemas.microsoft.com/office/drawing/2014/main" id="{EE52BF10-F5AA-4E95-8A88-2511331C0C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" t="442" r="-7506" b="-442"/>
            <a:stretch/>
          </p:blipFill>
          <p:spPr bwMode="auto">
            <a:xfrm>
              <a:off x="994804" y="3727771"/>
              <a:ext cx="784124" cy="784124"/>
            </a:xfrm>
            <a:prstGeom prst="ellipse">
              <a:avLst/>
            </a:prstGeom>
            <a:grpFill/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608567C1-8D50-4D79-A797-6F31BD439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7031" y="6357769"/>
            <a:ext cx="736437" cy="453764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50AFDED-3B96-4075-AFEC-691D697E0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082759"/>
              </p:ext>
            </p:extLst>
          </p:nvPr>
        </p:nvGraphicFramePr>
        <p:xfrm>
          <a:off x="280365" y="1706214"/>
          <a:ext cx="9209249" cy="473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8" name="Picture 6" descr="à¸à¸¥à¸à¸²à¸£à¸à¹à¸à¸«à¸²à¸£à¸¹à¸à¸ à¸²à¸à¸ªà¸³à¸«à¸£à¸±à¸ fertilizer icon">
            <a:extLst>
              <a:ext uri="{FF2B5EF4-FFF2-40B4-BE49-F238E27FC236}">
                <a16:creationId xmlns:a16="http://schemas.microsoft.com/office/drawing/2014/main" id="{AFB939A6-F07E-42FB-945D-1F64E335D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9900" y1="41204" x2="47700" y2="35463"/>
                        <a14:foregroundMark x1="47700" y1="35463" x2="55500" y2="33148"/>
                        <a14:foregroundMark x1="55500" y1="33148" x2="54800" y2="40741"/>
                        <a14:foregroundMark x1="54800" y1="40741" x2="46500" y2="44537"/>
                        <a14:foregroundMark x1="46500" y1="44537" x2="43000" y2="51852"/>
                        <a14:foregroundMark x1="43000" y1="51852" x2="49500" y2="57130"/>
                        <a14:foregroundMark x1="49500" y1="57130" x2="43400" y2="61759"/>
                        <a14:foregroundMark x1="43400" y1="61759" x2="59200" y2="54537"/>
                        <a14:foregroundMark x1="59200" y1="54537" x2="61500" y2="47685"/>
                        <a14:foregroundMark x1="61500" y1="47685" x2="53400" y2="55093"/>
                        <a14:foregroundMark x1="53400" y1="55093" x2="58100" y2="45926"/>
                        <a14:foregroundMark x1="58100" y1="45926" x2="47400" y2="60185"/>
                        <a14:foregroundMark x1="47400" y1="60185" x2="46800" y2="48148"/>
                        <a14:foregroundMark x1="46800" y1="48148" x2="49000" y2="38796"/>
                        <a14:foregroundMark x1="49000" y1="38796" x2="48000" y2="51204"/>
                        <a14:foregroundMark x1="48000" y1="51204" x2="55000" y2="40000"/>
                        <a14:foregroundMark x1="55000" y1="40000" x2="56100" y2="48796"/>
                        <a14:foregroundMark x1="56100" y1="48796" x2="58300" y2="40000"/>
                        <a14:foregroundMark x1="58300" y1="40000" x2="54100" y2="55463"/>
                        <a14:foregroundMark x1="54100" y1="55463" x2="53800" y2="40741"/>
                        <a14:foregroundMark x1="53800" y1="40741" x2="50500" y2="47500"/>
                        <a14:foregroundMark x1="50500" y1="47500" x2="51400" y2="38981"/>
                        <a14:foregroundMark x1="51400" y1="38981" x2="38200" y2="50741"/>
                        <a14:foregroundMark x1="38200" y1="50741" x2="48900" y2="41852"/>
                        <a14:foregroundMark x1="48900" y1="41852" x2="50200" y2="59630"/>
                        <a14:foregroundMark x1="50200" y1="59630" x2="55000" y2="46481"/>
                        <a14:foregroundMark x1="55000" y1="46481" x2="53500" y2="55648"/>
                        <a14:foregroundMark x1="53500" y1="55648" x2="56400" y2="49074"/>
                        <a14:foregroundMark x1="56400" y1="49074" x2="56700" y2="56667"/>
                        <a14:foregroundMark x1="56700" y1="56667" x2="59800" y2="48704"/>
                        <a14:foregroundMark x1="59800" y1="48704" x2="60000" y2="63241"/>
                        <a14:foregroundMark x1="60000" y1="63241" x2="62500" y2="54259"/>
                        <a14:foregroundMark x1="62500" y1="54259" x2="58700" y2="64167"/>
                        <a14:foregroundMark x1="58700" y1="64167" x2="56900" y2="52130"/>
                        <a14:foregroundMark x1="56900" y1="52130" x2="51500" y2="44815"/>
                        <a14:foregroundMark x1="51500" y1="44815" x2="48900" y2="55093"/>
                        <a14:foregroundMark x1="48900" y1="55093" x2="50300" y2="44630"/>
                        <a14:foregroundMark x1="50300" y1="44630" x2="49200" y2="54444"/>
                        <a14:foregroundMark x1="49200" y1="54444" x2="45800" y2="46944"/>
                        <a14:foregroundMark x1="45800" y1="46944" x2="42200" y2="55000"/>
                        <a14:foregroundMark x1="42200" y1="55000" x2="41600" y2="47963"/>
                        <a14:foregroundMark x1="41600" y1="47963" x2="44700" y2="40278"/>
                        <a14:foregroundMark x1="44700" y1="40278" x2="47400" y2="48056"/>
                        <a14:foregroundMark x1="47400" y1="48056" x2="54600" y2="32222"/>
                        <a14:foregroundMark x1="54600" y1="32222" x2="54300" y2="40000"/>
                        <a14:foregroundMark x1="54300" y1="40000" x2="57500" y2="31944"/>
                        <a14:foregroundMark x1="57500" y1="31944" x2="56500" y2="41389"/>
                        <a14:foregroundMark x1="56500" y1="41389" x2="55100" y2="33981"/>
                        <a14:foregroundMark x1="55100" y1="33981" x2="54100" y2="51667"/>
                        <a14:foregroundMark x1="54100" y1="51667" x2="54700" y2="32870"/>
                        <a14:foregroundMark x1="54700" y1="32870" x2="51800" y2="42593"/>
                        <a14:foregroundMark x1="51800" y1="42593" x2="52100" y2="33148"/>
                        <a14:foregroundMark x1="52100" y1="33148" x2="47400" y2="50185"/>
                        <a14:foregroundMark x1="47400" y1="50185" x2="49300" y2="34444"/>
                        <a14:foregroundMark x1="49300" y1="34444" x2="47400" y2="42315"/>
                        <a14:foregroundMark x1="47400" y1="42315" x2="48000" y2="31481"/>
                        <a14:foregroundMark x1="48000" y1="31481" x2="44000" y2="45556"/>
                        <a14:foregroundMark x1="44000" y1="45556" x2="46000" y2="35278"/>
                        <a14:foregroundMark x1="46000" y1="35278" x2="43900" y2="46019"/>
                        <a14:foregroundMark x1="43900" y1="46019" x2="44600" y2="38056"/>
                        <a14:foregroundMark x1="44600" y1="38056" x2="44600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8315" r="19264" b="26089"/>
          <a:stretch/>
        </p:blipFill>
        <p:spPr bwMode="auto">
          <a:xfrm>
            <a:off x="2432720" y="-1341796"/>
            <a:ext cx="1008721" cy="9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03AF3B-AF72-497E-A9C8-82AB75B1A7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2573" y="-1276265"/>
            <a:ext cx="891421" cy="897486"/>
          </a:xfrm>
          <a:prstGeom prst="rect">
            <a:avLst/>
          </a:prstGeom>
        </p:spPr>
      </p:pic>
      <p:pic>
        <p:nvPicPr>
          <p:cNvPr id="22" name="Picture 18" descr="à¸à¸¥à¸à¸²à¸£à¸à¹à¸à¸«à¸²à¸£à¸¹à¸à¸ à¸²à¸à¸ªà¸³à¸«à¸£à¸±à¸ chicken Icon">
            <a:extLst>
              <a:ext uri="{FF2B5EF4-FFF2-40B4-BE49-F238E27FC236}">
                <a16:creationId xmlns:a16="http://schemas.microsoft.com/office/drawing/2014/main" id="{5CB19709-483E-402C-BBBE-5CB4D2B0B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7" b="90000" l="10000" r="90000">
                        <a14:foregroundMark x1="49300" y1="9907" x2="49300" y2="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688" y="-1608159"/>
            <a:ext cx="1113052" cy="12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à¸à¸¥à¸à¸²à¸£à¸à¹à¸à¸«à¸²à¸£à¸¹à¸à¸ à¸²à¸à¸ªà¸³à¸«à¸£à¸±à¸ refrigerator  icon">
            <a:extLst>
              <a:ext uri="{FF2B5EF4-FFF2-40B4-BE49-F238E27FC236}">
                <a16:creationId xmlns:a16="http://schemas.microsoft.com/office/drawing/2014/main" id="{85599380-8A7B-49DF-82FE-B513B632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6889" l="3556" r="96889">
                        <a14:foregroundMark x1="16889" y1="37778" x2="16889" y2="37778"/>
                        <a14:foregroundMark x1="16444" y1="25333" x2="12000" y2="62222"/>
                        <a14:foregroundMark x1="18222" y1="69778" x2="45778" y2="92000"/>
                        <a14:foregroundMark x1="83111" y1="18222" x2="83111" y2="18222"/>
                        <a14:foregroundMark x1="72889" y1="13778" x2="87111" y2="31111"/>
                        <a14:foregroundMark x1="93333" y1="40000" x2="93333" y2="40000"/>
                        <a14:foregroundMark x1="97333" y1="40889" x2="97333" y2="40889"/>
                        <a14:foregroundMark x1="58222" y1="10667" x2="58222" y2="10667"/>
                        <a14:foregroundMark x1="46222" y1="7556" x2="62667" y2="8444"/>
                        <a14:foregroundMark x1="40000" y1="8000" x2="19111" y2="17333"/>
                        <a14:foregroundMark x1="19111" y1="17333" x2="18667" y2="17333"/>
                        <a14:foregroundMark x1="49333" y1="889" x2="49333" y2="889"/>
                        <a14:foregroundMark x1="8000" y1="46222" x2="8000" y2="46222"/>
                        <a14:foregroundMark x1="9333" y1="63556" x2="21778" y2="84000"/>
                        <a14:foregroundMark x1="21778" y1="84000" x2="22667" y2="84444"/>
                        <a14:foregroundMark x1="42222" y1="97333" x2="42222" y2="97333"/>
                        <a14:foregroundMark x1="3556" y1="49333" x2="3556" y2="49333"/>
                        <a14:foregroundMark x1="16889" y1="55556" x2="54222" y2="48889"/>
                        <a14:foregroundMark x1="54222" y1="48889" x2="72889" y2="37778"/>
                        <a14:foregroundMark x1="41333" y1="15556" x2="53333" y2="69333"/>
                        <a14:foregroundMark x1="53333" y1="69333" x2="49778" y2="92889"/>
                        <a14:foregroundMark x1="49778" y1="92889" x2="48000" y2="95111"/>
                        <a14:foregroundMark x1="19556" y1="68000" x2="60444" y2="46667"/>
                        <a14:foregroundMark x1="24444" y1="65778" x2="40444" y2="20889"/>
                        <a14:foregroundMark x1="30222" y1="26667" x2="46222" y2="16889"/>
                        <a14:foregroundMark x1="37778" y1="19556" x2="66667" y2="15556"/>
                        <a14:foregroundMark x1="72889" y1="28444" x2="78667" y2="49333"/>
                        <a14:foregroundMark x1="60444" y1="51111" x2="68444" y2="28889"/>
                        <a14:foregroundMark x1="68444" y1="28889" x2="73778" y2="21778"/>
                        <a14:foregroundMark x1="63556" y1="55556" x2="71556" y2="72889"/>
                        <a14:foregroundMark x1="60444" y1="27111" x2="75111" y2="46222"/>
                        <a14:foregroundMark x1="75111" y1="46222" x2="75111" y2="46667"/>
                        <a14:foregroundMark x1="76000" y1="57778" x2="54667" y2="62222"/>
                        <a14:foregroundMark x1="75556" y1="72889" x2="88444" y2="59556"/>
                        <a14:foregroundMark x1="68000" y1="78222" x2="52000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60" y="-1536178"/>
            <a:ext cx="911540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BE78914-7A5B-4582-B413-6A5DE3678EC1}"/>
              </a:ext>
            </a:extLst>
          </p:cNvPr>
          <p:cNvGrpSpPr/>
          <p:nvPr/>
        </p:nvGrpSpPr>
        <p:grpSpPr>
          <a:xfrm>
            <a:off x="1788383" y="-2346231"/>
            <a:ext cx="969346" cy="1052988"/>
            <a:chOff x="5789593" y="2556534"/>
            <a:chExt cx="969346" cy="1052988"/>
          </a:xfrm>
        </p:grpSpPr>
        <p:pic>
          <p:nvPicPr>
            <p:cNvPr id="25" name="Picture 16" descr="à¸à¸¥à¸à¸²à¸£à¸à¹à¸à¸«à¸²à¸£à¸¹à¸à¸ à¸²à¸à¸ªà¸³à¸«à¸£à¸±à¸ ssd Icon">
              <a:extLst>
                <a:ext uri="{FF2B5EF4-FFF2-40B4-BE49-F238E27FC236}">
                  <a16:creationId xmlns:a16="http://schemas.microsoft.com/office/drawing/2014/main" id="{D2895A6D-BED9-427E-B2CF-3B8CE69938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30700" y1="34797" x2="40500" y2="20495"/>
                          <a14:foregroundMark x1="40500" y1="20495" x2="49500" y2="17793"/>
                          <a14:foregroundMark x1="49500" y1="17793" x2="54600" y2="21959"/>
                          <a14:foregroundMark x1="54600" y1="21959" x2="59500" y2="29730"/>
                          <a14:foregroundMark x1="59500" y1="29730" x2="60800" y2="37387"/>
                          <a14:foregroundMark x1="60800" y1="37387" x2="59900" y2="44369"/>
                          <a14:foregroundMark x1="59900" y1="44369" x2="51000" y2="62613"/>
                          <a14:foregroundMark x1="36000" y1="58108" x2="60600" y2="37387"/>
                          <a14:foregroundMark x1="50500" y1="27815" x2="46400" y2="49437"/>
                          <a14:foregroundMark x1="33200" y1="47973" x2="39300" y2="36036"/>
                          <a14:foregroundMark x1="39300" y1="36036" x2="44300" y2="31644"/>
                          <a14:foregroundMark x1="44300" y1="31644" x2="45200" y2="317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5" t="7311" r="21576" b="20979"/>
            <a:stretch/>
          </p:blipFill>
          <p:spPr bwMode="auto">
            <a:xfrm>
              <a:off x="5789593" y="2556534"/>
              <a:ext cx="969346" cy="1052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à¸à¸¥à¸à¸²à¸£à¸à¹à¸à¸«à¸²à¸£à¸¹à¸à¸ à¸²à¸à¸ªà¸³à¸«à¸£à¸±à¸ Hard Disk Icon">
              <a:extLst>
                <a:ext uri="{FF2B5EF4-FFF2-40B4-BE49-F238E27FC236}">
                  <a16:creationId xmlns:a16="http://schemas.microsoft.com/office/drawing/2014/main" id="{94FBB14B-BCE6-4C90-9B83-013E21210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667" b="97778" l="9778" r="89778">
                          <a14:foregroundMark x1="19556" y1="7556" x2="16889" y2="85778"/>
                          <a14:foregroundMark x1="16889" y1="85778" x2="36000" y2="99111"/>
                          <a14:foregroundMark x1="36000" y1="99111" x2="68000" y2="99111"/>
                          <a14:foregroundMark x1="68000" y1="99111" x2="84444" y2="83111"/>
                          <a14:foregroundMark x1="84444" y1="83111" x2="85778" y2="13333"/>
                          <a14:foregroundMark x1="85778" y1="13333" x2="64000" y2="4889"/>
                          <a14:foregroundMark x1="64000" y1="4889" x2="19556" y2="7111"/>
                          <a14:foregroundMark x1="22667" y1="9778" x2="58222" y2="78222"/>
                          <a14:foregroundMark x1="32889" y1="85778" x2="73778" y2="50222"/>
                          <a14:foregroundMark x1="20000" y1="85333" x2="41333" y2="45333"/>
                          <a14:foregroundMark x1="20000" y1="89333" x2="45333" y2="65333"/>
                          <a14:foregroundMark x1="16444" y1="93333" x2="83111" y2="76444"/>
                          <a14:foregroundMark x1="19111" y1="91111" x2="43111" y2="95111"/>
                          <a14:foregroundMark x1="43111" y1="95111" x2="68000" y2="94222"/>
                          <a14:foregroundMark x1="68000" y1="94222" x2="76000" y2="90222"/>
                          <a14:foregroundMark x1="44444" y1="96889" x2="67111" y2="98222"/>
                          <a14:foregroundMark x1="67111" y1="98222" x2="85778" y2="84889"/>
                          <a14:foregroundMark x1="85778" y1="84889" x2="75556" y2="63556"/>
                          <a14:foregroundMark x1="75556" y1="63556" x2="57333" y2="50222"/>
                          <a14:foregroundMark x1="53333" y1="60444" x2="47556" y2="32889"/>
                          <a14:foregroundMark x1="88444" y1="39556" x2="88444" y2="39556"/>
                          <a14:foregroundMark x1="89333" y1="48889" x2="89333" y2="52444"/>
                          <a14:foregroundMark x1="86222" y1="8000" x2="86222" y2="8000"/>
                          <a14:foregroundMark x1="76444" y1="4889" x2="76444" y2="4889"/>
                          <a14:foregroundMark x1="82667" y1="5333" x2="82667" y2="5333"/>
                          <a14:foregroundMark x1="71111" y1="2667" x2="71111" y2="2667"/>
                          <a14:foregroundMark x1="12889" y1="14222" x2="12889" y2="14222"/>
                          <a14:foregroundMark x1="10222" y1="37333" x2="10222" y2="37333"/>
                          <a14:foregroundMark x1="11556" y1="51111" x2="12444" y2="52444"/>
                          <a14:foregroundMark x1="12000" y1="76000" x2="12000" y2="76000"/>
                          <a14:foregroundMark x1="10667" y1="93778" x2="10667" y2="93778"/>
                          <a14:foregroundMark x1="13778" y1="44000" x2="13778" y2="44000"/>
                          <a14:foregroundMark x1="15111" y1="23111" x2="15111" y2="2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996" y="2846762"/>
              <a:ext cx="555027" cy="555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229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atchdog.org/wp-content/blogs.dir/1/files/2014/04/statistic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567" y="-81166"/>
            <a:ext cx="10065568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9566" y="-81166"/>
            <a:ext cx="10065568" cy="70707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43700538"/>
              </p:ext>
            </p:extLst>
          </p:nvPr>
        </p:nvGraphicFramePr>
        <p:xfrm>
          <a:off x="268593" y="1641454"/>
          <a:ext cx="9209249" cy="473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243061" y="1340768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INDEX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448" y="1340768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%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5310" y="494530"/>
            <a:ext cx="1005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TSIC : 2610 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การผลิตอุปกรณ์อิเล็กทรอนิกส์และแผ่นวงจร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CC6692-1E54-4D06-AC6C-22F6172A57B6}"/>
              </a:ext>
            </a:extLst>
          </p:cNvPr>
          <p:cNvGrpSpPr/>
          <p:nvPr/>
        </p:nvGrpSpPr>
        <p:grpSpPr>
          <a:xfrm>
            <a:off x="1424608" y="-2043608"/>
            <a:ext cx="885836" cy="885836"/>
            <a:chOff x="307907" y="147386"/>
            <a:chExt cx="885836" cy="88583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E1463E-7C97-489E-AD67-378413259C96}"/>
                </a:ext>
              </a:extLst>
            </p:cNvPr>
            <p:cNvSpPr/>
            <p:nvPr/>
          </p:nvSpPr>
          <p:spPr>
            <a:xfrm>
              <a:off x="307907" y="147386"/>
              <a:ext cx="885836" cy="88583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98B69729-E802-4F4B-9050-0A22ABD87B73}"/>
                </a:ext>
              </a:extLst>
            </p:cNvPr>
            <p:cNvSpPr/>
            <p:nvPr/>
          </p:nvSpPr>
          <p:spPr>
            <a:xfrm>
              <a:off x="490256" y="342000"/>
              <a:ext cx="288032" cy="248304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ADF41CAF-6B0A-47A0-A71E-89435AAEA12E}"/>
                </a:ext>
              </a:extLst>
            </p:cNvPr>
            <p:cNvSpPr/>
            <p:nvPr/>
          </p:nvSpPr>
          <p:spPr>
            <a:xfrm>
              <a:off x="791950" y="507092"/>
              <a:ext cx="288032" cy="248304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745AE5B0-71F0-4453-A718-6DB017423362}"/>
                </a:ext>
              </a:extLst>
            </p:cNvPr>
            <p:cNvSpPr/>
            <p:nvPr/>
          </p:nvSpPr>
          <p:spPr>
            <a:xfrm>
              <a:off x="488504" y="660416"/>
              <a:ext cx="288032" cy="248304"/>
            </a:xfrm>
            <a:prstGeom prst="hex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B77264-B1D6-484A-B9EB-05E4704CEBB8}"/>
              </a:ext>
            </a:extLst>
          </p:cNvPr>
          <p:cNvGrpSpPr/>
          <p:nvPr/>
        </p:nvGrpSpPr>
        <p:grpSpPr>
          <a:xfrm>
            <a:off x="2196053" y="-1716842"/>
            <a:ext cx="969346" cy="1052988"/>
            <a:chOff x="5789593" y="2556534"/>
            <a:chExt cx="969346" cy="1052988"/>
          </a:xfrm>
        </p:grpSpPr>
        <p:pic>
          <p:nvPicPr>
            <p:cNvPr id="22" name="Picture 16" descr="à¸à¸¥à¸à¸²à¸£à¸à¹à¸à¸«à¸²à¸£à¸¹à¸à¸ à¸²à¸à¸ªà¸³à¸«à¸£à¸±à¸ ssd Icon">
              <a:extLst>
                <a:ext uri="{FF2B5EF4-FFF2-40B4-BE49-F238E27FC236}">
                  <a16:creationId xmlns:a16="http://schemas.microsoft.com/office/drawing/2014/main" id="{B38E8947-A85E-4C23-B671-ED31489E6C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0700" y1="34797" x2="40500" y2="20495"/>
                          <a14:foregroundMark x1="40500" y1="20495" x2="49500" y2="17793"/>
                          <a14:foregroundMark x1="49500" y1="17793" x2="54600" y2="21959"/>
                          <a14:foregroundMark x1="54600" y1="21959" x2="59500" y2="29730"/>
                          <a14:foregroundMark x1="59500" y1="29730" x2="60800" y2="37387"/>
                          <a14:foregroundMark x1="60800" y1="37387" x2="59900" y2="44369"/>
                          <a14:foregroundMark x1="59900" y1="44369" x2="51000" y2="62613"/>
                          <a14:foregroundMark x1="36000" y1="58108" x2="60600" y2="37387"/>
                          <a14:foregroundMark x1="50500" y1="27815" x2="46400" y2="49437"/>
                          <a14:foregroundMark x1="33200" y1="47973" x2="39300" y2="36036"/>
                          <a14:foregroundMark x1="39300" y1="36036" x2="44300" y2="31644"/>
                          <a14:foregroundMark x1="44300" y1="31644" x2="45200" y2="317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5" t="7311" r="21576" b="20979"/>
            <a:stretch/>
          </p:blipFill>
          <p:spPr bwMode="auto">
            <a:xfrm>
              <a:off x="5789593" y="2556534"/>
              <a:ext cx="969346" cy="1052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à¸à¸¥à¸à¸²à¸£à¸à¹à¸à¸«à¸²à¸£à¸¹à¸à¸ à¸²à¸à¸ªà¸³à¸«à¸£à¸±à¸ Hard Disk Icon">
              <a:extLst>
                <a:ext uri="{FF2B5EF4-FFF2-40B4-BE49-F238E27FC236}">
                  <a16:creationId xmlns:a16="http://schemas.microsoft.com/office/drawing/2014/main" id="{FF7343AD-98ED-418C-A285-7127D68AE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667" b="97778" l="9778" r="89778">
                          <a14:foregroundMark x1="19556" y1="7556" x2="16889" y2="85778"/>
                          <a14:foregroundMark x1="16889" y1="85778" x2="36000" y2="99111"/>
                          <a14:foregroundMark x1="36000" y1="99111" x2="68000" y2="99111"/>
                          <a14:foregroundMark x1="68000" y1="99111" x2="84444" y2="83111"/>
                          <a14:foregroundMark x1="84444" y1="83111" x2="85778" y2="13333"/>
                          <a14:foregroundMark x1="85778" y1="13333" x2="64000" y2="4889"/>
                          <a14:foregroundMark x1="64000" y1="4889" x2="19556" y2="7111"/>
                          <a14:foregroundMark x1="22667" y1="9778" x2="58222" y2="78222"/>
                          <a14:foregroundMark x1="32889" y1="85778" x2="73778" y2="50222"/>
                          <a14:foregroundMark x1="20000" y1="85333" x2="41333" y2="45333"/>
                          <a14:foregroundMark x1="20000" y1="89333" x2="45333" y2="65333"/>
                          <a14:foregroundMark x1="16444" y1="93333" x2="83111" y2="76444"/>
                          <a14:foregroundMark x1="19111" y1="91111" x2="43111" y2="95111"/>
                          <a14:foregroundMark x1="43111" y1="95111" x2="68000" y2="94222"/>
                          <a14:foregroundMark x1="68000" y1="94222" x2="76000" y2="90222"/>
                          <a14:foregroundMark x1="44444" y1="96889" x2="67111" y2="98222"/>
                          <a14:foregroundMark x1="67111" y1="98222" x2="85778" y2="84889"/>
                          <a14:foregroundMark x1="85778" y1="84889" x2="75556" y2="63556"/>
                          <a14:foregroundMark x1="75556" y1="63556" x2="57333" y2="50222"/>
                          <a14:foregroundMark x1="53333" y1="60444" x2="47556" y2="32889"/>
                          <a14:foregroundMark x1="88444" y1="39556" x2="88444" y2="39556"/>
                          <a14:foregroundMark x1="89333" y1="48889" x2="89333" y2="52444"/>
                          <a14:foregroundMark x1="86222" y1="8000" x2="86222" y2="8000"/>
                          <a14:foregroundMark x1="76444" y1="4889" x2="76444" y2="4889"/>
                          <a14:foregroundMark x1="82667" y1="5333" x2="82667" y2="5333"/>
                          <a14:foregroundMark x1="71111" y1="2667" x2="71111" y2="2667"/>
                          <a14:foregroundMark x1="12889" y1="14222" x2="12889" y2="14222"/>
                          <a14:foregroundMark x1="10222" y1="37333" x2="10222" y2="37333"/>
                          <a14:foregroundMark x1="11556" y1="51111" x2="12444" y2="52444"/>
                          <a14:foregroundMark x1="12000" y1="76000" x2="12000" y2="76000"/>
                          <a14:foregroundMark x1="10667" y1="93778" x2="10667" y2="93778"/>
                          <a14:foregroundMark x1="13778" y1="44000" x2="13778" y2="44000"/>
                          <a14:foregroundMark x1="15111" y1="23111" x2="15111" y2="2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996" y="2846762"/>
              <a:ext cx="555027" cy="555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C4205C28-C6A5-4535-B28D-F7109A0CFA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27031" y="6357769"/>
            <a:ext cx="736437" cy="453764"/>
          </a:xfrm>
          <a:prstGeom prst="rect">
            <a:avLst/>
          </a:prstGeom>
        </p:spPr>
      </p:pic>
      <p:pic>
        <p:nvPicPr>
          <p:cNvPr id="25" name="Picture 10" descr="à¸à¸¥à¸à¸²à¸£à¸à¹à¸à¸«à¸²à¸£à¸¹à¸à¸ à¸²à¸à¸ªà¸³à¸«à¸£à¸±à¸ electronic icon">
            <a:extLst>
              <a:ext uri="{FF2B5EF4-FFF2-40B4-BE49-F238E27FC236}">
                <a16:creationId xmlns:a16="http://schemas.microsoft.com/office/drawing/2014/main" id="{13B65167-D5EF-42AB-A914-522EF86C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7" y="299174"/>
            <a:ext cx="866724" cy="8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6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atchdog.org/wp-content/blogs.dir/1/files/2014/04/statistic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567" y="-81166"/>
            <a:ext cx="10065568" cy="7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9566" y="-81166"/>
            <a:ext cx="10065568" cy="70707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90239667"/>
              </p:ext>
            </p:extLst>
          </p:nvPr>
        </p:nvGraphicFramePr>
        <p:xfrm>
          <a:off x="280365" y="1706214"/>
          <a:ext cx="9209249" cy="473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243061" y="1340768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INDEX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448" y="1340768"/>
            <a:ext cx="92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%</a:t>
            </a:r>
            <a:endParaRPr lang="th-TH" sz="1800" b="1" dirty="0">
              <a:solidFill>
                <a:schemeClr val="tx2">
                  <a:lumMod val="75000"/>
                </a:schemeClr>
              </a:solidFill>
              <a:latin typeface="ThaiSans Neue" panose="02000000000000000000" pitchFamily="2" charset="-34"/>
              <a:cs typeface="ThaiSans Neue" panose="02000000000000000000" pitchFamily="2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472" y="410578"/>
            <a:ext cx="10052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ISIC : 2620 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aiSans Neue" panose="02000000000000000000" pitchFamily="2" charset="-34"/>
                <a:cs typeface="ThaiSans Neue" panose="02000000000000000000" pitchFamily="2" charset="-34"/>
              </a:rPr>
              <a:t>การผลิตคอมพิวเตอร์และอุปกรณ์ต่อพ่วง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C18F3B-6C91-4802-A286-618267942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7031" y="6357769"/>
            <a:ext cx="736437" cy="453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34A8D1-91D0-4564-85B3-8FE1F4D3B6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-1895515"/>
            <a:ext cx="897366" cy="8973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41E55-0ED4-49DD-9307-BBF97FD9CE49}"/>
              </a:ext>
            </a:extLst>
          </p:cNvPr>
          <p:cNvGrpSpPr/>
          <p:nvPr/>
        </p:nvGrpSpPr>
        <p:grpSpPr>
          <a:xfrm>
            <a:off x="693583" y="-1357105"/>
            <a:ext cx="812667" cy="812667"/>
            <a:chOff x="246587" y="-1419739"/>
            <a:chExt cx="812667" cy="81266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2A69FB-11E4-44F3-BF8F-F507FC5947CA}"/>
                </a:ext>
              </a:extLst>
            </p:cNvPr>
            <p:cNvSpPr/>
            <p:nvPr/>
          </p:nvSpPr>
          <p:spPr>
            <a:xfrm>
              <a:off x="246587" y="-1419739"/>
              <a:ext cx="812667" cy="8126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0B69B008-D54B-4AC1-B5FF-160D8645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68" y="-1327152"/>
              <a:ext cx="635878" cy="63587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6D5930-0E04-4E88-857D-4B1821A99495}"/>
              </a:ext>
            </a:extLst>
          </p:cNvPr>
          <p:cNvGrpSpPr/>
          <p:nvPr/>
        </p:nvGrpSpPr>
        <p:grpSpPr>
          <a:xfrm>
            <a:off x="1838000" y="-1578927"/>
            <a:ext cx="784113" cy="784113"/>
            <a:chOff x="927957" y="3703858"/>
            <a:chExt cx="859190" cy="859190"/>
          </a:xfrm>
          <a:solidFill>
            <a:srgbClr val="002060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C4F97F9-19AC-4AFF-A0B2-ED1270447E5D}"/>
                </a:ext>
              </a:extLst>
            </p:cNvPr>
            <p:cNvSpPr/>
            <p:nvPr/>
          </p:nvSpPr>
          <p:spPr>
            <a:xfrm>
              <a:off x="927957" y="3703858"/>
              <a:ext cx="859190" cy="859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aiSans Neue" panose="02000000000000000000" pitchFamily="2" charset="-34"/>
                <a:cs typeface="ThaiSans Neue" panose="02000000000000000000" pitchFamily="2" charset="-34"/>
              </a:endParaRPr>
            </a:p>
          </p:txBody>
        </p:sp>
        <p:pic>
          <p:nvPicPr>
            <p:cNvPr id="18" name="Picture 4" descr="à¸à¸¥à¸à¸²à¸£à¸à¹à¸à¸«à¸²à¸£à¸¹à¸à¸ à¸²à¸à¸ªà¸³à¸«à¸£à¸±à¸ steel icon">
              <a:extLst>
                <a:ext uri="{FF2B5EF4-FFF2-40B4-BE49-F238E27FC236}">
                  <a16:creationId xmlns:a16="http://schemas.microsoft.com/office/drawing/2014/main" id="{B1FB10AE-9D40-4544-A4DE-FB00C43CDE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" t="442" r="-7506" b="-442"/>
            <a:stretch/>
          </p:blipFill>
          <p:spPr bwMode="auto">
            <a:xfrm>
              <a:off x="994804" y="3727771"/>
              <a:ext cx="784124" cy="784124"/>
            </a:xfrm>
            <a:prstGeom prst="ellipse">
              <a:avLst/>
            </a:prstGeom>
            <a:grpFill/>
          </p:spPr>
        </p:pic>
      </p:grpSp>
      <p:pic>
        <p:nvPicPr>
          <p:cNvPr id="21" name="Picture 2" descr="à¸à¸¥à¸à¸²à¸£à¸à¹à¸à¸«à¸²à¸£à¸¹à¸à¸ à¸²à¸à¸ªà¸³à¸«à¸£à¸±à¸ concrete icon">
            <a:extLst>
              <a:ext uri="{FF2B5EF4-FFF2-40B4-BE49-F238E27FC236}">
                <a16:creationId xmlns:a16="http://schemas.microsoft.com/office/drawing/2014/main" id="{927D0E42-79CF-4330-B280-F5EA2BBBD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17" b="99167" l="2917" r="97917">
                        <a14:foregroundMark x1="10417" y1="44167" x2="35833" y2="27083"/>
                        <a14:foregroundMark x1="37917" y1="14167" x2="67500" y2="37917"/>
                        <a14:foregroundMark x1="57917" y1="10000" x2="84583" y2="46250"/>
                        <a14:foregroundMark x1="84583" y1="46250" x2="79167" y2="68750"/>
                        <a14:foregroundMark x1="79167" y1="68750" x2="64583" y2="84167"/>
                        <a14:foregroundMark x1="64583" y1="84167" x2="44583" y2="90417"/>
                        <a14:foregroundMark x1="44583" y1="90417" x2="25417" y2="81250"/>
                        <a14:foregroundMark x1="25417" y1="81250" x2="42500" y2="67917"/>
                        <a14:foregroundMark x1="42500" y1="67917" x2="65000" y2="70833"/>
                        <a14:foregroundMark x1="65000" y1="70833" x2="79583" y2="67083"/>
                        <a14:foregroundMark x1="6667" y1="45000" x2="39167" y2="79167"/>
                        <a14:foregroundMark x1="39167" y1="79167" x2="57500" y2="90417"/>
                        <a14:foregroundMark x1="57500" y1="90417" x2="78750" y2="81667"/>
                        <a14:foregroundMark x1="78750" y1="81667" x2="89167" y2="61250"/>
                        <a14:foregroundMark x1="89167" y1="61250" x2="85417" y2="37917"/>
                        <a14:foregroundMark x1="85417" y1="37917" x2="73750" y2="19167"/>
                        <a14:foregroundMark x1="73750" y1="19167" x2="54167" y2="6667"/>
                        <a14:foregroundMark x1="54167" y1="6667" x2="16667" y2="25000"/>
                        <a14:foregroundMark x1="16667" y1="25000" x2="6667" y2="44583"/>
                        <a14:foregroundMark x1="6667" y1="44583" x2="6667" y2="45000"/>
                        <a14:foregroundMark x1="12500" y1="62083" x2="35833" y2="56667"/>
                        <a14:foregroundMark x1="35833" y1="56667" x2="55000" y2="45833"/>
                        <a14:foregroundMark x1="55000" y1="45833" x2="71250" y2="44583"/>
                        <a14:foregroundMark x1="71667" y1="44583" x2="63333" y2="59167"/>
                        <a14:foregroundMark x1="19167" y1="71667" x2="19167" y2="71667"/>
                        <a14:foregroundMark x1="8750" y1="60000" x2="20417" y2="75417"/>
                        <a14:foregroundMark x1="8333" y1="70833" x2="22500" y2="86250"/>
                        <a14:foregroundMark x1="22500" y1="86250" x2="42917" y2="95000"/>
                        <a14:foregroundMark x1="42917" y1="95000" x2="54167" y2="93750"/>
                        <a14:foregroundMark x1="95000" y1="43333" x2="95000" y2="43333"/>
                        <a14:foregroundMark x1="46250" y1="29167" x2="30833" y2="45417"/>
                        <a14:foregroundMark x1="30833" y1="45417" x2="42500" y2="27500"/>
                        <a14:foregroundMark x1="42500" y1="27500" x2="16667" y2="41667"/>
                        <a14:foregroundMark x1="16667" y1="41667" x2="34167" y2="28750"/>
                        <a14:foregroundMark x1="34167" y1="28750" x2="25000" y2="51250"/>
                        <a14:foregroundMark x1="25000" y1="51250" x2="45417" y2="27500"/>
                        <a14:foregroundMark x1="45417" y1="27500" x2="27917" y2="49583"/>
                        <a14:foregroundMark x1="27917" y1="49583" x2="52500" y2="27083"/>
                        <a14:foregroundMark x1="52500" y1="27083" x2="23750" y2="44167"/>
                        <a14:foregroundMark x1="23750" y1="44167" x2="2917" y2="47500"/>
                        <a14:foregroundMark x1="2917" y1="47500" x2="28333" y2="41667"/>
                        <a14:foregroundMark x1="28333" y1="41667" x2="10000" y2="67500"/>
                        <a14:foregroundMark x1="10000" y1="67500" x2="43333" y2="38333"/>
                        <a14:foregroundMark x1="43333" y1="38333" x2="16667" y2="71667"/>
                        <a14:foregroundMark x1="16667" y1="71667" x2="54583" y2="34167"/>
                        <a14:foregroundMark x1="54583" y1="34167" x2="34583" y2="60833"/>
                        <a14:foregroundMark x1="34583" y1="60833" x2="48333" y2="39583"/>
                        <a14:foregroundMark x1="48333" y1="39583" x2="30000" y2="57083"/>
                        <a14:foregroundMark x1="30000" y1="57083" x2="67083" y2="43333"/>
                        <a14:foregroundMark x1="67083" y1="43333" x2="45833" y2="85000"/>
                        <a14:foregroundMark x1="45833" y1="85000" x2="60000" y2="64583"/>
                        <a14:foregroundMark x1="60000" y1="64583" x2="82083" y2="63333"/>
                        <a14:foregroundMark x1="82083" y1="63333" x2="58333" y2="71250"/>
                        <a14:foregroundMark x1="58333" y1="71250" x2="94167" y2="44167"/>
                        <a14:foregroundMark x1="94167" y1="44167" x2="13750" y2="77500"/>
                        <a14:foregroundMark x1="13750" y1="77500" x2="45833" y2="47500"/>
                        <a14:foregroundMark x1="45833" y1="47500" x2="42083" y2="74167"/>
                        <a14:foregroundMark x1="42083" y1="74167" x2="64167" y2="48750"/>
                        <a14:foregroundMark x1="64167" y1="48750" x2="46250" y2="34167"/>
                        <a14:foregroundMark x1="46250" y1="34167" x2="25833" y2="40833"/>
                        <a14:foregroundMark x1="25833" y1="40833" x2="45833" y2="52083"/>
                        <a14:foregroundMark x1="45833" y1="52083" x2="66667" y2="56250"/>
                        <a14:foregroundMark x1="66667" y1="56250" x2="27917" y2="28750"/>
                        <a14:foregroundMark x1="27917" y1="28750" x2="52083" y2="36667"/>
                        <a14:foregroundMark x1="52083" y1="36667" x2="37083" y2="48333"/>
                        <a14:foregroundMark x1="48333" y1="2917" x2="48333" y2="2917"/>
                        <a14:foregroundMark x1="98333" y1="47500" x2="98333" y2="47500"/>
                        <a14:foregroundMark x1="51667" y1="99167" x2="51667" y2="9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124" y="-1054234"/>
            <a:ext cx="859191" cy="85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3A5E793-57DA-44D2-A617-9B4DEF6B7568}"/>
              </a:ext>
            </a:extLst>
          </p:cNvPr>
          <p:cNvGrpSpPr/>
          <p:nvPr/>
        </p:nvGrpSpPr>
        <p:grpSpPr>
          <a:xfrm>
            <a:off x="435988" y="104867"/>
            <a:ext cx="969346" cy="1052988"/>
            <a:chOff x="5789593" y="2556534"/>
            <a:chExt cx="969346" cy="1052988"/>
          </a:xfrm>
        </p:grpSpPr>
        <p:pic>
          <p:nvPicPr>
            <p:cNvPr id="23" name="Picture 16" descr="à¸à¸¥à¸à¸²à¸£à¸à¹à¸à¸«à¸²à¸£à¸¹à¸à¸ à¸²à¸à¸ªà¸³à¸«à¸£à¸±à¸ ssd Icon">
              <a:extLst>
                <a:ext uri="{FF2B5EF4-FFF2-40B4-BE49-F238E27FC236}">
                  <a16:creationId xmlns:a16="http://schemas.microsoft.com/office/drawing/2014/main" id="{CB349475-CF9A-4AFC-A619-9F4E580ABD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30700" y1="34797" x2="40500" y2="20495"/>
                          <a14:foregroundMark x1="40500" y1="20495" x2="49500" y2="17793"/>
                          <a14:foregroundMark x1="49500" y1="17793" x2="54600" y2="21959"/>
                          <a14:foregroundMark x1="54600" y1="21959" x2="59500" y2="29730"/>
                          <a14:foregroundMark x1="59500" y1="29730" x2="60800" y2="37387"/>
                          <a14:foregroundMark x1="60800" y1="37387" x2="59900" y2="44369"/>
                          <a14:foregroundMark x1="59900" y1="44369" x2="51000" y2="62613"/>
                          <a14:foregroundMark x1="36000" y1="58108" x2="60600" y2="37387"/>
                          <a14:foregroundMark x1="50500" y1="27815" x2="46400" y2="49437"/>
                          <a14:foregroundMark x1="33200" y1="47973" x2="39300" y2="36036"/>
                          <a14:foregroundMark x1="39300" y1="36036" x2="44300" y2="31644"/>
                          <a14:foregroundMark x1="44300" y1="31644" x2="45200" y2="317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5" t="7311" r="21576" b="20979"/>
            <a:stretch/>
          </p:blipFill>
          <p:spPr bwMode="auto">
            <a:xfrm>
              <a:off x="5789593" y="2556534"/>
              <a:ext cx="969346" cy="1052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à¸à¸¥à¸à¸²à¸£à¸à¹à¸à¸«à¸²à¸£à¸¹à¸à¸ à¸²à¸à¸ªà¸³à¸«à¸£à¸±à¸ Hard Disk Icon">
              <a:extLst>
                <a:ext uri="{FF2B5EF4-FFF2-40B4-BE49-F238E27FC236}">
                  <a16:creationId xmlns:a16="http://schemas.microsoft.com/office/drawing/2014/main" id="{6D8DE418-9481-432C-871B-7D44A025C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667" b="97778" l="9778" r="89778">
                          <a14:foregroundMark x1="19556" y1="7556" x2="16889" y2="85778"/>
                          <a14:foregroundMark x1="16889" y1="85778" x2="36000" y2="99111"/>
                          <a14:foregroundMark x1="36000" y1="99111" x2="68000" y2="99111"/>
                          <a14:foregroundMark x1="68000" y1="99111" x2="84444" y2="83111"/>
                          <a14:foregroundMark x1="84444" y1="83111" x2="85778" y2="13333"/>
                          <a14:foregroundMark x1="85778" y1="13333" x2="64000" y2="4889"/>
                          <a14:foregroundMark x1="64000" y1="4889" x2="19556" y2="7111"/>
                          <a14:foregroundMark x1="22667" y1="9778" x2="58222" y2="78222"/>
                          <a14:foregroundMark x1="32889" y1="85778" x2="73778" y2="50222"/>
                          <a14:foregroundMark x1="20000" y1="85333" x2="41333" y2="45333"/>
                          <a14:foregroundMark x1="20000" y1="89333" x2="45333" y2="65333"/>
                          <a14:foregroundMark x1="16444" y1="93333" x2="83111" y2="76444"/>
                          <a14:foregroundMark x1="19111" y1="91111" x2="43111" y2="95111"/>
                          <a14:foregroundMark x1="43111" y1="95111" x2="68000" y2="94222"/>
                          <a14:foregroundMark x1="68000" y1="94222" x2="76000" y2="90222"/>
                          <a14:foregroundMark x1="44444" y1="96889" x2="67111" y2="98222"/>
                          <a14:foregroundMark x1="67111" y1="98222" x2="85778" y2="84889"/>
                          <a14:foregroundMark x1="85778" y1="84889" x2="75556" y2="63556"/>
                          <a14:foregroundMark x1="75556" y1="63556" x2="57333" y2="50222"/>
                          <a14:foregroundMark x1="53333" y1="60444" x2="47556" y2="32889"/>
                          <a14:foregroundMark x1="88444" y1="39556" x2="88444" y2="39556"/>
                          <a14:foregroundMark x1="89333" y1="48889" x2="89333" y2="52444"/>
                          <a14:foregroundMark x1="86222" y1="8000" x2="86222" y2="8000"/>
                          <a14:foregroundMark x1="76444" y1="4889" x2="76444" y2="4889"/>
                          <a14:foregroundMark x1="82667" y1="5333" x2="82667" y2="5333"/>
                          <a14:foregroundMark x1="71111" y1="2667" x2="71111" y2="2667"/>
                          <a14:foregroundMark x1="12889" y1="14222" x2="12889" y2="14222"/>
                          <a14:foregroundMark x1="10222" y1="37333" x2="10222" y2="37333"/>
                          <a14:foregroundMark x1="11556" y1="51111" x2="12444" y2="52444"/>
                          <a14:foregroundMark x1="12000" y1="76000" x2="12000" y2="76000"/>
                          <a14:foregroundMark x1="10667" y1="93778" x2="10667" y2="93778"/>
                          <a14:foregroundMark x1="13778" y1="44000" x2="13778" y2="44000"/>
                          <a14:foregroundMark x1="15111" y1="23111" x2="15111" y2="2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996" y="2846762"/>
              <a:ext cx="555027" cy="555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155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8597</TotalTime>
  <Words>1036</Words>
  <Application>Microsoft Office PowerPoint</Application>
  <PresentationFormat>A4 Paper (210x297 mm)</PresentationFormat>
  <Paragraphs>204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Angsana New</vt:lpstr>
      <vt:lpstr>Arial</vt:lpstr>
      <vt:lpstr>BrowalliaUPC</vt:lpstr>
      <vt:lpstr>Calibri</vt:lpstr>
      <vt:lpstr>DB SaiKrok X</vt:lpstr>
      <vt:lpstr>ThaiSans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วรนน วงศ์สิทธิสกุล</cp:lastModifiedBy>
  <cp:revision>1581</cp:revision>
  <cp:lastPrinted>2017-08-30T01:44:19Z</cp:lastPrinted>
  <dcterms:created xsi:type="dcterms:W3CDTF">2016-01-28T07:06:50Z</dcterms:created>
  <dcterms:modified xsi:type="dcterms:W3CDTF">2022-01-31T07:30:58Z</dcterms:modified>
</cp:coreProperties>
</file>